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6.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17.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18.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19.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20.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showSpecialPlsOnTitleSld="0" saveSubsetFonts="1">
  <p:sldMasterIdLst>
    <p:sldMasterId id="2147483699" r:id="rId1"/>
  </p:sldMasterIdLst>
  <p:notesMasterIdLst>
    <p:notesMasterId r:id="rId33"/>
  </p:notesMasterIdLst>
  <p:sldIdLst>
    <p:sldId id="278" r:id="rId2"/>
    <p:sldId id="330" r:id="rId3"/>
    <p:sldId id="344" r:id="rId4"/>
    <p:sldId id="345" r:id="rId5"/>
    <p:sldId id="346" r:id="rId6"/>
    <p:sldId id="333" r:id="rId7"/>
    <p:sldId id="332" r:id="rId8"/>
    <p:sldId id="347" r:id="rId9"/>
    <p:sldId id="334" r:id="rId10"/>
    <p:sldId id="343" r:id="rId11"/>
    <p:sldId id="339" r:id="rId12"/>
    <p:sldId id="335" r:id="rId13"/>
    <p:sldId id="340" r:id="rId14"/>
    <p:sldId id="342" r:id="rId15"/>
    <p:sldId id="336" r:id="rId16"/>
    <p:sldId id="337" r:id="rId17"/>
    <p:sldId id="348" r:id="rId18"/>
    <p:sldId id="338" r:id="rId19"/>
    <p:sldId id="349" r:id="rId20"/>
    <p:sldId id="350" r:id="rId21"/>
    <p:sldId id="353" r:id="rId22"/>
    <p:sldId id="341" r:id="rId23"/>
    <p:sldId id="351" r:id="rId24"/>
    <p:sldId id="321" r:id="rId25"/>
    <p:sldId id="314" r:id="rId26"/>
    <p:sldId id="315" r:id="rId27"/>
    <p:sldId id="316" r:id="rId28"/>
    <p:sldId id="317" r:id="rId29"/>
    <p:sldId id="318" r:id="rId30"/>
    <p:sldId id="319" r:id="rId31"/>
    <p:sldId id="326" r:id="rId32"/>
  </p:sldIdLst>
  <p:sldSz cx="12192000" cy="6858000"/>
  <p:notesSz cx="6858000" cy="914400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8" userDrawn="1">
          <p15:clr>
            <a:srgbClr val="A4A3A4"/>
          </p15:clr>
        </p15:guide>
        <p15:guide id="2" pos="6240" userDrawn="1">
          <p15:clr>
            <a:srgbClr val="A4A3A4"/>
          </p15:clr>
        </p15:guide>
        <p15:guide id="3" pos="3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rol" initials="C" lastIdx="52" clrIdx="0"/>
  <p:cmAuthor id="1" name="Meadows, Harriet" initials="MH" lastIdx="8" clrIdx="1">
    <p:extLst/>
  </p:cmAuthor>
  <p:cmAuthor id="2" name="George C Maha" initials="GCM" lastIdx="5" clrIdx="2"/>
  <p:cmAuthor id="3" name="Hatjes, Carol" initials="HC" lastIdx="46" clrIdx="3">
    <p:extLst>
      <p:ext uri="{19B8F6BF-5375-455C-9EA6-DF929625EA0E}">
        <p15:presenceInfo xmlns:p15="http://schemas.microsoft.com/office/powerpoint/2012/main" userId="S-1-5-21-299502267-152049171-725345543-229690045" providerId="AD"/>
      </p:ext>
    </p:extLst>
  </p:cmAuthor>
  <p:cmAuthor id="4" name="Perry, Sarah" initials="PS" lastIdx="10" clrIdx="4">
    <p:extLst>
      <p:ext uri="{19B8F6BF-5375-455C-9EA6-DF929625EA0E}">
        <p15:presenceInfo xmlns:p15="http://schemas.microsoft.com/office/powerpoint/2012/main" userId="S-1-5-21-299502267-152049171-725345543-229779324" providerId="AD"/>
      </p:ext>
    </p:extLst>
  </p:cmAuthor>
  <p:cmAuthor id="5" name="Maha, George" initials="MG" lastIdx="3" clrIdx="5">
    <p:extLst>
      <p:ext uri="{19B8F6BF-5375-455C-9EA6-DF929625EA0E}">
        <p15:presenceInfo xmlns:p15="http://schemas.microsoft.com/office/powerpoint/2012/main" userId="S-1-5-21-299502267-152049171-725345543-2027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831E"/>
    <a:srgbClr val="FFCC00"/>
    <a:srgbClr val="00698E"/>
    <a:srgbClr val="3494BA"/>
    <a:srgbClr val="63666A"/>
    <a:srgbClr val="003A70"/>
    <a:srgbClr val="007FA3"/>
    <a:srgbClr val="1730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242" autoAdjust="0"/>
    <p:restoredTop sz="84846" autoAdjust="0"/>
  </p:normalViewPr>
  <p:slideViewPr>
    <p:cSldViewPr snapToGrid="0" showGuides="1">
      <p:cViewPr varScale="1">
        <p:scale>
          <a:sx n="105" d="100"/>
          <a:sy n="105" d="100"/>
        </p:scale>
        <p:origin x="91" y="384"/>
      </p:cViewPr>
      <p:guideLst>
        <p:guide orient="horz" pos="168"/>
        <p:guide pos="6240"/>
        <p:guide pos="360"/>
      </p:guideLst>
    </p:cSldViewPr>
  </p:slideViewPr>
  <p:notesTextViewPr>
    <p:cViewPr>
      <p:scale>
        <a:sx n="3" d="2"/>
        <a:sy n="3" d="2"/>
      </p:scale>
      <p:origin x="0" y="0"/>
    </p:cViewPr>
  </p:notesTextViewPr>
  <p:sorterViewPr>
    <p:cViewPr>
      <p:scale>
        <a:sx n="100" d="100"/>
        <a:sy n="100" d="100"/>
      </p:scale>
      <p:origin x="0" y="2502"/>
    </p:cViewPr>
  </p:sorterViewPr>
  <p:notesViewPr>
    <p:cSldViewPr snapToGrid="0">
      <p:cViewPr varScale="1">
        <p:scale>
          <a:sx n="58" d="100"/>
          <a:sy n="58" d="100"/>
        </p:scale>
        <p:origin x="2730"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8CCC3D-506E-4074-931B-5449A1F4782F}" type="datetimeFigureOut">
              <a:rPr lang="en-US" smtClean="0"/>
              <a:pPr/>
              <a:t>12/9/2021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415BFB-ADEC-4A05-A4A2-65FCD64AB4F0}" type="slidenum">
              <a:rPr lang="en-US" smtClean="0"/>
              <a:pPr/>
              <a:t>‹#›</a:t>
            </a:fld>
            <a:endParaRPr lang="en-US"/>
          </a:p>
        </p:txBody>
      </p:sp>
    </p:spTree>
    <p:extLst>
      <p:ext uri="{BB962C8B-B14F-4D97-AF65-F5344CB8AC3E}">
        <p14:creationId xmlns:p14="http://schemas.microsoft.com/office/powerpoint/2010/main" val="1791576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ADFB55-ED0C-4276-8712-A322A04D2D1B}" type="slidenum">
              <a:rPr lang="en-US" smtClean="0"/>
              <a:pPr/>
              <a:t>4</a:t>
            </a:fld>
            <a:endParaRPr lang="en-US"/>
          </a:p>
        </p:txBody>
      </p:sp>
    </p:spTree>
    <p:extLst>
      <p:ext uri="{BB962C8B-B14F-4D97-AF65-F5344CB8AC3E}">
        <p14:creationId xmlns:p14="http://schemas.microsoft.com/office/powerpoint/2010/main" val="4285313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ADFB55-ED0C-4276-8712-A322A04D2D1B}" type="slidenum">
              <a:rPr lang="en-US" smtClean="0"/>
              <a:pPr/>
              <a:t>14</a:t>
            </a:fld>
            <a:endParaRPr lang="en-US"/>
          </a:p>
        </p:txBody>
      </p:sp>
    </p:spTree>
    <p:extLst>
      <p:ext uri="{BB962C8B-B14F-4D97-AF65-F5344CB8AC3E}">
        <p14:creationId xmlns:p14="http://schemas.microsoft.com/office/powerpoint/2010/main" val="1563529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ADFB55-ED0C-4276-8712-A322A04D2D1B}" type="slidenum">
              <a:rPr lang="en-US" smtClean="0"/>
              <a:pPr/>
              <a:t>15</a:t>
            </a:fld>
            <a:endParaRPr lang="en-US"/>
          </a:p>
        </p:txBody>
      </p:sp>
    </p:spTree>
    <p:extLst>
      <p:ext uri="{BB962C8B-B14F-4D97-AF65-F5344CB8AC3E}">
        <p14:creationId xmlns:p14="http://schemas.microsoft.com/office/powerpoint/2010/main" val="245111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ADFB55-ED0C-4276-8712-A322A04D2D1B}" type="slidenum">
              <a:rPr lang="en-US" smtClean="0"/>
              <a:pPr/>
              <a:t>17</a:t>
            </a:fld>
            <a:endParaRPr lang="en-US"/>
          </a:p>
        </p:txBody>
      </p:sp>
    </p:spTree>
    <p:extLst>
      <p:ext uri="{BB962C8B-B14F-4D97-AF65-F5344CB8AC3E}">
        <p14:creationId xmlns:p14="http://schemas.microsoft.com/office/powerpoint/2010/main" val="2123162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ADFB55-ED0C-4276-8712-A322A04D2D1B}" type="slidenum">
              <a:rPr lang="en-US" smtClean="0"/>
              <a:pPr/>
              <a:t>20</a:t>
            </a:fld>
            <a:endParaRPr lang="en-US"/>
          </a:p>
        </p:txBody>
      </p:sp>
    </p:spTree>
    <p:extLst>
      <p:ext uri="{BB962C8B-B14F-4D97-AF65-F5344CB8AC3E}">
        <p14:creationId xmlns:p14="http://schemas.microsoft.com/office/powerpoint/2010/main" val="1875427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ADFB55-ED0C-4276-8712-A322A04D2D1B}" type="slidenum">
              <a:rPr lang="en-US" smtClean="0"/>
              <a:pPr/>
              <a:t>21</a:t>
            </a:fld>
            <a:endParaRPr lang="en-US"/>
          </a:p>
        </p:txBody>
      </p:sp>
    </p:spTree>
    <p:extLst>
      <p:ext uri="{BB962C8B-B14F-4D97-AF65-F5344CB8AC3E}">
        <p14:creationId xmlns:p14="http://schemas.microsoft.com/office/powerpoint/2010/main" val="12378669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ADFB55-ED0C-4276-8712-A322A04D2D1B}" type="slidenum">
              <a:rPr lang="en-US" smtClean="0"/>
              <a:pPr/>
              <a:t>22</a:t>
            </a:fld>
            <a:endParaRPr lang="en-US"/>
          </a:p>
        </p:txBody>
      </p:sp>
    </p:spTree>
    <p:extLst>
      <p:ext uri="{BB962C8B-B14F-4D97-AF65-F5344CB8AC3E}">
        <p14:creationId xmlns:p14="http://schemas.microsoft.com/office/powerpoint/2010/main" val="2987881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ADFB55-ED0C-4276-8712-A322A04D2D1B}" type="slidenum">
              <a:rPr lang="en-US" smtClean="0"/>
              <a:pPr/>
              <a:t>25</a:t>
            </a:fld>
            <a:endParaRPr lang="en-US"/>
          </a:p>
        </p:txBody>
      </p:sp>
    </p:spTree>
    <p:extLst>
      <p:ext uri="{BB962C8B-B14F-4D97-AF65-F5344CB8AC3E}">
        <p14:creationId xmlns:p14="http://schemas.microsoft.com/office/powerpoint/2010/main" val="6704577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DADFB55-ED0C-4276-8712-A322A04D2D1B}" type="slidenum">
              <a:rPr lang="en-US" smtClean="0"/>
              <a:pPr/>
              <a:t>26</a:t>
            </a:fld>
            <a:endParaRPr lang="en-US"/>
          </a:p>
        </p:txBody>
      </p:sp>
    </p:spTree>
    <p:extLst>
      <p:ext uri="{BB962C8B-B14F-4D97-AF65-F5344CB8AC3E}">
        <p14:creationId xmlns:p14="http://schemas.microsoft.com/office/powerpoint/2010/main" val="35008635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DADFB55-ED0C-4276-8712-A322A04D2D1B}" type="slidenum">
              <a:rPr lang="en-US" smtClean="0"/>
              <a:pPr/>
              <a:t>27</a:t>
            </a:fld>
            <a:endParaRPr lang="en-US"/>
          </a:p>
        </p:txBody>
      </p:sp>
    </p:spTree>
    <p:extLst>
      <p:ext uri="{BB962C8B-B14F-4D97-AF65-F5344CB8AC3E}">
        <p14:creationId xmlns:p14="http://schemas.microsoft.com/office/powerpoint/2010/main" val="7748507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DADFB55-ED0C-4276-8712-A322A04D2D1B}" type="slidenum">
              <a:rPr lang="en-US" smtClean="0"/>
              <a:pPr/>
              <a:t>28</a:t>
            </a:fld>
            <a:endParaRPr lang="en-US"/>
          </a:p>
        </p:txBody>
      </p:sp>
    </p:spTree>
    <p:extLst>
      <p:ext uri="{BB962C8B-B14F-4D97-AF65-F5344CB8AC3E}">
        <p14:creationId xmlns:p14="http://schemas.microsoft.com/office/powerpoint/2010/main" val="3780159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sz="1000" dirty="0"/>
          </a:p>
        </p:txBody>
      </p:sp>
      <p:sp>
        <p:nvSpPr>
          <p:cNvPr id="4" name="Slide Number Placeholder 3"/>
          <p:cNvSpPr>
            <a:spLocks noGrp="1"/>
          </p:cNvSpPr>
          <p:nvPr>
            <p:ph type="sldNum" sz="quarter" idx="10"/>
          </p:nvPr>
        </p:nvSpPr>
        <p:spPr/>
        <p:txBody>
          <a:bodyPr/>
          <a:lstStyle/>
          <a:p>
            <a:fld id="{DDADFB55-ED0C-4276-8712-A322A04D2D1B}" type="slidenum">
              <a:rPr lang="en-US" smtClean="0"/>
              <a:pPr/>
              <a:t>5</a:t>
            </a:fld>
            <a:endParaRPr lang="en-US"/>
          </a:p>
        </p:txBody>
      </p:sp>
    </p:spTree>
    <p:extLst>
      <p:ext uri="{BB962C8B-B14F-4D97-AF65-F5344CB8AC3E}">
        <p14:creationId xmlns:p14="http://schemas.microsoft.com/office/powerpoint/2010/main" val="15239772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DADFB55-ED0C-4276-8712-A322A04D2D1B}" type="slidenum">
              <a:rPr lang="en-US" smtClean="0"/>
              <a:pPr/>
              <a:t>29</a:t>
            </a:fld>
            <a:endParaRPr lang="en-US"/>
          </a:p>
        </p:txBody>
      </p:sp>
    </p:spTree>
    <p:extLst>
      <p:ext uri="{BB962C8B-B14F-4D97-AF65-F5344CB8AC3E}">
        <p14:creationId xmlns:p14="http://schemas.microsoft.com/office/powerpoint/2010/main" val="41567774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ADFB55-ED0C-4276-8712-A322A04D2D1B}" type="slidenum">
              <a:rPr lang="en-US" smtClean="0"/>
              <a:pPr/>
              <a:t>30</a:t>
            </a:fld>
            <a:endParaRPr lang="en-US"/>
          </a:p>
        </p:txBody>
      </p:sp>
    </p:spTree>
    <p:extLst>
      <p:ext uri="{BB962C8B-B14F-4D97-AF65-F5344CB8AC3E}">
        <p14:creationId xmlns:p14="http://schemas.microsoft.com/office/powerpoint/2010/main" val="2239133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ADFB55-ED0C-4276-8712-A322A04D2D1B}" type="slidenum">
              <a:rPr lang="en-US" smtClean="0"/>
              <a:pPr/>
              <a:t>31</a:t>
            </a:fld>
            <a:endParaRPr lang="en-US"/>
          </a:p>
        </p:txBody>
      </p:sp>
    </p:spTree>
    <p:extLst>
      <p:ext uri="{BB962C8B-B14F-4D97-AF65-F5344CB8AC3E}">
        <p14:creationId xmlns:p14="http://schemas.microsoft.com/office/powerpoint/2010/main" val="2554706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a:xfrm>
            <a:off x="701040" y="4415790"/>
            <a:ext cx="5608320" cy="4728210"/>
          </a:xfrm>
        </p:spPr>
        <p:txBody>
          <a:bodyPr>
            <a:normAutofit/>
          </a:bodyPr>
          <a:lstStyle/>
          <a:p>
            <a:endParaRPr lang="en-US" sz="1000" dirty="0"/>
          </a:p>
        </p:txBody>
      </p:sp>
      <p:sp>
        <p:nvSpPr>
          <p:cNvPr id="4" name="Slide Number Placeholder 3"/>
          <p:cNvSpPr>
            <a:spLocks noGrp="1"/>
          </p:cNvSpPr>
          <p:nvPr>
            <p:ph type="sldNum" sz="quarter" idx="10"/>
          </p:nvPr>
        </p:nvSpPr>
        <p:spPr/>
        <p:txBody>
          <a:bodyPr/>
          <a:lstStyle/>
          <a:p>
            <a:fld id="{DDADFB55-ED0C-4276-8712-A322A04D2D1B}" type="slidenum">
              <a:rPr lang="en-US" smtClean="0"/>
              <a:pPr/>
              <a:t>6</a:t>
            </a:fld>
            <a:endParaRPr lang="en-US"/>
          </a:p>
        </p:txBody>
      </p:sp>
    </p:spTree>
    <p:extLst>
      <p:ext uri="{BB962C8B-B14F-4D97-AF65-F5344CB8AC3E}">
        <p14:creationId xmlns:p14="http://schemas.microsoft.com/office/powerpoint/2010/main" val="2024223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22E15139-88FB-49AA-AFF1-A89DB399B748}" type="slidenum">
              <a:rPr lang="en-US" smtClean="0"/>
              <a:pPr/>
              <a:t>8</a:t>
            </a:fld>
            <a:endParaRPr lang="en-US"/>
          </a:p>
        </p:txBody>
      </p:sp>
      <p:sp>
        <p:nvSpPr>
          <p:cNvPr id="5" name="Slide Image Placeholder 1"/>
          <p:cNvSpPr>
            <a:spLocks noGrp="1" noRot="1" noChangeAspect="1"/>
          </p:cNvSpPr>
          <p:nvPr>
            <p:ph type="sldImg" idx="2"/>
          </p:nvPr>
        </p:nvSpPr>
        <p:spPr>
          <a:xfrm>
            <a:off x="406400" y="696913"/>
            <a:ext cx="6197600" cy="3486150"/>
          </a:xfrm>
        </p:spPr>
      </p:sp>
    </p:spTree>
    <p:extLst>
      <p:ext uri="{BB962C8B-B14F-4D97-AF65-F5344CB8AC3E}">
        <p14:creationId xmlns:p14="http://schemas.microsoft.com/office/powerpoint/2010/main" val="3220956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ADFB55-ED0C-4276-8712-A322A04D2D1B}" type="slidenum">
              <a:rPr lang="en-US" smtClean="0"/>
              <a:pPr/>
              <a:t>9</a:t>
            </a:fld>
            <a:endParaRPr lang="en-US"/>
          </a:p>
        </p:txBody>
      </p:sp>
    </p:spTree>
    <p:extLst>
      <p:ext uri="{BB962C8B-B14F-4D97-AF65-F5344CB8AC3E}">
        <p14:creationId xmlns:p14="http://schemas.microsoft.com/office/powerpoint/2010/main" val="3469555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ADFB55-ED0C-4276-8712-A322A04D2D1B}" type="slidenum">
              <a:rPr lang="en-US" smtClean="0"/>
              <a:pPr/>
              <a:t>10</a:t>
            </a:fld>
            <a:endParaRPr lang="en-US"/>
          </a:p>
        </p:txBody>
      </p:sp>
    </p:spTree>
    <p:extLst>
      <p:ext uri="{BB962C8B-B14F-4D97-AF65-F5344CB8AC3E}">
        <p14:creationId xmlns:p14="http://schemas.microsoft.com/office/powerpoint/2010/main" val="2421546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415BFB-ADEC-4A05-A4A2-65FCD64AB4F0}" type="slidenum">
              <a:rPr lang="en-US" smtClean="0"/>
              <a:pPr/>
              <a:t>11</a:t>
            </a:fld>
            <a:endParaRPr lang="en-US"/>
          </a:p>
        </p:txBody>
      </p:sp>
    </p:spTree>
    <p:extLst>
      <p:ext uri="{BB962C8B-B14F-4D97-AF65-F5344CB8AC3E}">
        <p14:creationId xmlns:p14="http://schemas.microsoft.com/office/powerpoint/2010/main" val="3205525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E15139-88FB-49AA-AFF1-A89DB399B748}" type="slidenum">
              <a:rPr lang="en-US" smtClean="0"/>
              <a:pPr/>
              <a:t>12</a:t>
            </a:fld>
            <a:endParaRPr lang="en-US"/>
          </a:p>
        </p:txBody>
      </p:sp>
    </p:spTree>
    <p:extLst>
      <p:ext uri="{BB962C8B-B14F-4D97-AF65-F5344CB8AC3E}">
        <p14:creationId xmlns:p14="http://schemas.microsoft.com/office/powerpoint/2010/main" val="2875191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ADFB55-ED0C-4276-8712-A322A04D2D1B}" type="slidenum">
              <a:rPr lang="en-US" smtClean="0"/>
              <a:pPr/>
              <a:t>13</a:t>
            </a:fld>
            <a:endParaRPr lang="en-US"/>
          </a:p>
        </p:txBody>
      </p:sp>
    </p:spTree>
    <p:extLst>
      <p:ext uri="{BB962C8B-B14F-4D97-AF65-F5344CB8AC3E}">
        <p14:creationId xmlns:p14="http://schemas.microsoft.com/office/powerpoint/2010/main" val="214613669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tags" Target="../tags/tag15.xml"/><Relationship Id="rId3" Type="http://schemas.openxmlformats.org/officeDocument/2006/relationships/tags" Target="../tags/tag10.xml"/><Relationship Id="rId7" Type="http://schemas.openxmlformats.org/officeDocument/2006/relationships/tags" Target="../tags/tag14.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5" Type="http://schemas.openxmlformats.org/officeDocument/2006/relationships/tags" Target="../tags/tag12.xml"/><Relationship Id="rId10" Type="http://schemas.openxmlformats.org/officeDocument/2006/relationships/slideMaster" Target="../slideMasters/slideMaster1.xml"/><Relationship Id="rId4" Type="http://schemas.openxmlformats.org/officeDocument/2006/relationships/tags" Target="../tags/tag11.xml"/><Relationship Id="rId9" Type="http://schemas.openxmlformats.org/officeDocument/2006/relationships/tags" Target="../tags/tag16.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4.xml"/><Relationship Id="rId1" Type="http://schemas.openxmlformats.org/officeDocument/2006/relationships/tags" Target="../tags/tag3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6.xml"/></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8.xml"/><Relationship Id="rId1" Type="http://schemas.openxmlformats.org/officeDocument/2006/relationships/tags" Target="../tags/tag37.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0.xml"/><Relationship Id="rId1" Type="http://schemas.openxmlformats.org/officeDocument/2006/relationships/tags" Target="../tags/tag3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tags" Target="../tags/tag24.xml"/><Relationship Id="rId3" Type="http://schemas.openxmlformats.org/officeDocument/2006/relationships/tags" Target="../tags/tag19.xml"/><Relationship Id="rId7" Type="http://schemas.openxmlformats.org/officeDocument/2006/relationships/tags" Target="../tags/tag23.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10" Type="http://schemas.openxmlformats.org/officeDocument/2006/relationships/slideMaster" Target="../slideMasters/slideMaster1.xml"/><Relationship Id="rId4" Type="http://schemas.openxmlformats.org/officeDocument/2006/relationships/tags" Target="../tags/tag20.xml"/><Relationship Id="rId9" Type="http://schemas.openxmlformats.org/officeDocument/2006/relationships/tags" Target="../tags/tag25.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5" Type="http://schemas.openxmlformats.org/officeDocument/2006/relationships/slideMaster" Target="../slideMasters/slideMaster1.xml"/><Relationship Id="rId4" Type="http://schemas.openxmlformats.org/officeDocument/2006/relationships/tags" Target="../tags/tag4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9.xml"/><Relationship Id="rId1" Type="http://schemas.openxmlformats.org/officeDocument/2006/relationships/tags" Target="../tags/tag28.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2.xml"/></Relationships>
</file>

<file path=ppt/slideLayouts/slideLayout1.xml><?xml version="1.0" encoding="utf-8"?>
<p:sldLayout xmlns:a16="http://schemas.microsoft.com/office/drawing/2014/main"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TITLE/LAYOUT 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1899" y="3008582"/>
            <a:ext cx="5198677" cy="1508316"/>
          </a:xfrm>
        </p:spPr>
        <p:txBody>
          <a:bodyPr anchor="t" anchorCtr="0"/>
          <a:lstStyle>
            <a:lvl1pPr algn="l">
              <a:lnSpc>
                <a:spcPts val="4000"/>
              </a:lnSpc>
              <a:defRPr sz="4000" b="0" spc="0" baseline="0">
                <a:solidFill>
                  <a:schemeClr val="tx1"/>
                </a:solidFill>
                <a:latin typeface="+mj-lt"/>
              </a:defRPr>
            </a:lvl1pPr>
          </a:lstStyle>
          <a:p>
            <a:r>
              <a:rPr lang="en-US" dirty="0"/>
              <a:t>Title should not exceed </a:t>
            </a:r>
            <a:br>
              <a:rPr lang="en-US" dirty="0"/>
            </a:br>
            <a:r>
              <a:rPr lang="en-US" dirty="0"/>
              <a:t>three lines</a:t>
            </a:r>
          </a:p>
        </p:txBody>
      </p:sp>
      <p:sp>
        <p:nvSpPr>
          <p:cNvPr id="3" name="Subtitle 2"/>
          <p:cNvSpPr>
            <a:spLocks noGrp="1"/>
          </p:cNvSpPr>
          <p:nvPr>
            <p:ph type="subTitle" idx="1" hasCustomPrompt="1"/>
          </p:nvPr>
        </p:nvSpPr>
        <p:spPr>
          <a:xfrm>
            <a:off x="533400" y="4631671"/>
            <a:ext cx="5350329" cy="845926"/>
          </a:xfrm>
        </p:spPr>
        <p:txBody>
          <a:bodyPr/>
          <a:lstStyle>
            <a:lvl1pPr marL="0" indent="0" algn="l">
              <a:lnSpc>
                <a:spcPct val="100000"/>
              </a:lnSpc>
              <a:spcBef>
                <a:spcPts val="0"/>
              </a:spcBef>
              <a:buNone/>
              <a:defRPr sz="1200" spc="0" baseline="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or date</a:t>
            </a:r>
          </a:p>
        </p:txBody>
      </p:sp>
      <p:sp>
        <p:nvSpPr>
          <p:cNvPr id="21" name="Text Placeholder 20">
            <a:extLst>
              <a:ext uri="{FF2B5EF4-FFF2-40B4-BE49-F238E27FC236}">
                <a16:creationId xmlns:a16="http://schemas.microsoft.com/office/drawing/2014/main" id="{1F922664-A69F-4A34-8FAE-664BF2A48FD1}"/>
              </a:ext>
            </a:extLst>
          </p:cNvPr>
          <p:cNvSpPr>
            <a:spLocks noGrp="1"/>
          </p:cNvSpPr>
          <p:nvPr>
            <p:ph type="body" sz="quarter" idx="10" hasCustomPrompt="1"/>
          </p:nvPr>
        </p:nvSpPr>
        <p:spPr>
          <a:xfrm>
            <a:off x="533400" y="1738470"/>
            <a:ext cx="3801745" cy="1095864"/>
          </a:xfrm>
        </p:spPr>
        <p:txBody>
          <a:bodyPr anchor="b"/>
          <a:lstStyle>
            <a:lvl1pPr marL="0" indent="0">
              <a:buNone/>
              <a:defRPr sz="1000" b="1" cap="all" spc="150" baseline="0">
                <a:solidFill>
                  <a:schemeClr val="tx1"/>
                </a:solidFill>
              </a:defRPr>
            </a:lvl1pPr>
            <a:lvl2pPr marL="201168" indent="0">
              <a:buNone/>
              <a:defRPr/>
            </a:lvl2pPr>
          </a:lstStyle>
          <a:p>
            <a:pPr lvl="0"/>
            <a:r>
              <a:rPr lang="en-US" dirty="0"/>
              <a:t>CLICK TO EDIT MASTER TEXT STYLES</a:t>
            </a:r>
          </a:p>
        </p:txBody>
      </p:sp>
      <p:sp>
        <p:nvSpPr>
          <p:cNvPr id="22" name="TextBox 21">
            <a:extLst>
              <a:ext uri="{FF2B5EF4-FFF2-40B4-BE49-F238E27FC236}">
                <a16:creationId xmlns:a16="http://schemas.microsoft.com/office/drawing/2014/main" id="{D81645BE-80FE-43D0-AC0E-E2F888A88671}"/>
              </a:ext>
            </a:extLst>
          </p:cNvPr>
          <p:cNvSpPr txBox="1">
            <a:spLocks noGrp="1" noSelect="1" noRot="1" noMove="1" noResize="1" noEditPoints="1" noAdjustHandles="1" noChangeArrowheads="1" noChangeShapeType="1" noTextEdit="1"/>
          </p:cNvSpPr>
          <p:nvPr userDrawn="1">
            <p:custDataLst>
              <p:tags r:id="rId1"/>
            </p:custDataLst>
          </p:nvPr>
        </p:nvSpPr>
        <p:spPr>
          <a:xfrm>
            <a:off x="8732450" y="6121193"/>
            <a:ext cx="2926150" cy="229222"/>
          </a:xfrm>
          <a:prstGeom prst="rect">
            <a:avLst/>
          </a:prstGeom>
          <a:noFill/>
        </p:spPr>
        <p:txBody>
          <a:bodyPr wrap="square" lIns="0" tIns="0" rIns="0" bIns="0" rtlCol="0" anchor="b" anchorCtr="0">
            <a:noAutofit/>
          </a:bodyPr>
          <a:lstStyle/>
          <a:p>
            <a:pPr algn="r"/>
            <a:r>
              <a:rPr lang="en-US" sz="650" dirty="0">
                <a:solidFill>
                  <a:schemeClr val="tx1">
                    <a:lumMod val="50000"/>
                    <a:lumOff val="50000"/>
                  </a:schemeClr>
                </a:solidFill>
                <a:latin typeface="+mn-lt"/>
              </a:rPr>
              <a:t>For Internal Use Only – Not For Distribution</a:t>
            </a:r>
          </a:p>
        </p:txBody>
      </p:sp>
      <p:grpSp>
        <p:nvGrpSpPr>
          <p:cNvPr id="37" name="Group 36">
            <a:extLst>
              <a:ext uri="{FF2B5EF4-FFF2-40B4-BE49-F238E27FC236}">
                <a16:creationId xmlns:a16="http://schemas.microsoft.com/office/drawing/2014/main" id="{278F01AB-A65F-4E74-9FA7-448CCFEC7BA1}"/>
              </a:ext>
            </a:extLst>
          </p:cNvPr>
          <p:cNvGrpSpPr>
            <a:grpSpLocks noGrp="1" noSelect="1" noRot="1" noMove="1" noResize="1"/>
          </p:cNvGrpSpPr>
          <p:nvPr>
            <p:custDataLst>
              <p:tags r:id="rId2"/>
            </p:custDataLst>
          </p:nvPr>
        </p:nvGrpSpPr>
        <p:grpSpPr>
          <a:xfrm>
            <a:off x="534633" y="6050967"/>
            <a:ext cx="1266458" cy="349628"/>
            <a:chOff x="7443982" y="2021903"/>
            <a:chExt cx="4231148" cy="1168083"/>
          </a:xfrm>
        </p:grpSpPr>
        <p:sp>
          <p:nvSpPr>
            <p:cNvPr id="42" name="Freeform: Shape 41">
              <a:extLst>
                <a:ext uri="{FF2B5EF4-FFF2-40B4-BE49-F238E27FC236}">
                  <a16:creationId xmlns:a16="http://schemas.microsoft.com/office/drawing/2014/main" id="{18D790A0-95D6-4E1C-A94B-87C4430F57BA}"/>
                </a:ext>
              </a:extLst>
            </p:cNvPr>
            <p:cNvSpPr/>
            <p:nvPr/>
          </p:nvSpPr>
          <p:spPr>
            <a:xfrm>
              <a:off x="7443982" y="2021903"/>
              <a:ext cx="173108" cy="922714"/>
            </a:xfrm>
            <a:custGeom>
              <a:avLst/>
              <a:gdLst>
                <a:gd name="connsiteX0" fmla="*/ 0 w 103822"/>
                <a:gd name="connsiteY0" fmla="*/ 0 h 553402"/>
                <a:gd name="connsiteX1" fmla="*/ 103822 w 103822"/>
                <a:gd name="connsiteY1" fmla="*/ 0 h 553402"/>
                <a:gd name="connsiteX2" fmla="*/ 103822 w 103822"/>
                <a:gd name="connsiteY2" fmla="*/ 553403 h 553402"/>
                <a:gd name="connsiteX3" fmla="*/ 0 w 103822"/>
                <a:gd name="connsiteY3" fmla="*/ 553403 h 553402"/>
                <a:gd name="connsiteX4" fmla="*/ 0 w 103822"/>
                <a:gd name="connsiteY4" fmla="*/ 0 h 553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2" h="553402">
                  <a:moveTo>
                    <a:pt x="0" y="0"/>
                  </a:moveTo>
                  <a:lnTo>
                    <a:pt x="103822" y="0"/>
                  </a:lnTo>
                  <a:lnTo>
                    <a:pt x="103822" y="553403"/>
                  </a:lnTo>
                  <a:lnTo>
                    <a:pt x="0" y="553403"/>
                  </a:lnTo>
                  <a:lnTo>
                    <a:pt x="0" y="0"/>
                  </a:lnTo>
                  <a:close/>
                </a:path>
              </a:pathLst>
            </a:custGeom>
            <a:solidFill>
              <a:srgbClr val="231F20"/>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1708DC02-DFB4-45D2-A76E-53123FD46A08}"/>
                </a:ext>
              </a:extLst>
            </p:cNvPr>
            <p:cNvSpPr/>
            <p:nvPr/>
          </p:nvSpPr>
          <p:spPr>
            <a:xfrm>
              <a:off x="7693004" y="2298876"/>
              <a:ext cx="647170" cy="659717"/>
            </a:xfrm>
            <a:custGeom>
              <a:avLst/>
              <a:gdLst>
                <a:gd name="connsiteX0" fmla="*/ 187261 w 388143"/>
                <a:gd name="connsiteY0" fmla="*/ 395668 h 395668"/>
                <a:gd name="connsiteX1" fmla="*/ 0 w 388143"/>
                <a:gd name="connsiteY1" fmla="*/ 197834 h 395668"/>
                <a:gd name="connsiteX2" fmla="*/ 187261 w 388143"/>
                <a:gd name="connsiteY2" fmla="*/ 0 h 395668"/>
                <a:gd name="connsiteX3" fmla="*/ 284321 w 388143"/>
                <a:gd name="connsiteY3" fmla="*/ 35624 h 395668"/>
                <a:gd name="connsiteX4" fmla="*/ 284321 w 388143"/>
                <a:gd name="connsiteY4" fmla="*/ 8287 h 395668"/>
                <a:gd name="connsiteX5" fmla="*/ 388144 w 388143"/>
                <a:gd name="connsiteY5" fmla="*/ 8287 h 395668"/>
                <a:gd name="connsiteX6" fmla="*/ 388144 w 388143"/>
                <a:gd name="connsiteY6" fmla="*/ 387287 h 395668"/>
                <a:gd name="connsiteX7" fmla="*/ 284321 w 388143"/>
                <a:gd name="connsiteY7" fmla="*/ 387287 h 395668"/>
                <a:gd name="connsiteX8" fmla="*/ 284321 w 388143"/>
                <a:gd name="connsiteY8" fmla="*/ 359283 h 395668"/>
                <a:gd name="connsiteX9" fmla="*/ 187261 w 388143"/>
                <a:gd name="connsiteY9" fmla="*/ 395668 h 395668"/>
                <a:gd name="connsiteX10" fmla="*/ 202406 w 388143"/>
                <a:gd name="connsiteY10" fmla="*/ 300895 h 395668"/>
                <a:gd name="connsiteX11" fmla="*/ 284321 w 388143"/>
                <a:gd name="connsiteY11" fmla="*/ 259175 h 395668"/>
                <a:gd name="connsiteX12" fmla="*/ 284321 w 388143"/>
                <a:gd name="connsiteY12" fmla="*/ 135636 h 395668"/>
                <a:gd name="connsiteX13" fmla="*/ 202406 w 388143"/>
                <a:gd name="connsiteY13" fmla="*/ 94678 h 395668"/>
                <a:gd name="connsiteX14" fmla="*/ 107632 w 388143"/>
                <a:gd name="connsiteY14" fmla="*/ 197739 h 395668"/>
                <a:gd name="connsiteX15" fmla="*/ 202406 w 388143"/>
                <a:gd name="connsiteY15" fmla="*/ 300895 h 39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8143" h="395668">
                  <a:moveTo>
                    <a:pt x="187261" y="395668"/>
                  </a:moveTo>
                  <a:cubicBezTo>
                    <a:pt x="75057" y="395668"/>
                    <a:pt x="0" y="303943"/>
                    <a:pt x="0" y="197834"/>
                  </a:cubicBezTo>
                  <a:cubicBezTo>
                    <a:pt x="0" y="91726"/>
                    <a:pt x="75057" y="0"/>
                    <a:pt x="187261" y="0"/>
                  </a:cubicBezTo>
                  <a:cubicBezTo>
                    <a:pt x="228219" y="0"/>
                    <a:pt x="262318" y="14383"/>
                    <a:pt x="284321" y="35624"/>
                  </a:cubicBezTo>
                  <a:lnTo>
                    <a:pt x="284321" y="8287"/>
                  </a:lnTo>
                  <a:lnTo>
                    <a:pt x="388144" y="8287"/>
                  </a:lnTo>
                  <a:lnTo>
                    <a:pt x="388144" y="387287"/>
                  </a:lnTo>
                  <a:lnTo>
                    <a:pt x="284321" y="387287"/>
                  </a:lnTo>
                  <a:lnTo>
                    <a:pt x="284321" y="359283"/>
                  </a:lnTo>
                  <a:cubicBezTo>
                    <a:pt x="262318" y="381191"/>
                    <a:pt x="228219" y="395668"/>
                    <a:pt x="187261" y="395668"/>
                  </a:cubicBezTo>
                  <a:close/>
                  <a:moveTo>
                    <a:pt x="202406" y="300895"/>
                  </a:moveTo>
                  <a:cubicBezTo>
                    <a:pt x="242602" y="300895"/>
                    <a:pt x="266795" y="283464"/>
                    <a:pt x="284321" y="259175"/>
                  </a:cubicBezTo>
                  <a:lnTo>
                    <a:pt x="284321" y="135636"/>
                  </a:lnTo>
                  <a:cubicBezTo>
                    <a:pt x="266890" y="112109"/>
                    <a:pt x="242602" y="94678"/>
                    <a:pt x="202406" y="94678"/>
                  </a:cubicBezTo>
                  <a:cubicBezTo>
                    <a:pt x="146304" y="94678"/>
                    <a:pt x="107632" y="141637"/>
                    <a:pt x="107632" y="197739"/>
                  </a:cubicBezTo>
                  <a:cubicBezTo>
                    <a:pt x="107632" y="253841"/>
                    <a:pt x="146304" y="300895"/>
                    <a:pt x="202406" y="300895"/>
                  </a:cubicBezTo>
                  <a:close/>
                </a:path>
              </a:pathLst>
            </a:custGeom>
            <a:solidFill>
              <a:srgbClr val="231F20"/>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F130F50E-777F-4F25-9A64-B6BC840390DD}"/>
                </a:ext>
              </a:extLst>
            </p:cNvPr>
            <p:cNvSpPr/>
            <p:nvPr/>
          </p:nvSpPr>
          <p:spPr>
            <a:xfrm>
              <a:off x="8445310" y="2021903"/>
              <a:ext cx="647170" cy="936690"/>
            </a:xfrm>
            <a:custGeom>
              <a:avLst/>
              <a:gdLst>
                <a:gd name="connsiteX0" fmla="*/ 200882 w 388143"/>
                <a:gd name="connsiteY0" fmla="*/ 561784 h 561784"/>
                <a:gd name="connsiteX1" fmla="*/ 103822 w 388143"/>
                <a:gd name="connsiteY1" fmla="*/ 525399 h 561784"/>
                <a:gd name="connsiteX2" fmla="*/ 103822 w 388143"/>
                <a:gd name="connsiteY2" fmla="*/ 553403 h 561784"/>
                <a:gd name="connsiteX3" fmla="*/ 0 w 388143"/>
                <a:gd name="connsiteY3" fmla="*/ 553403 h 561784"/>
                <a:gd name="connsiteX4" fmla="*/ 0 w 388143"/>
                <a:gd name="connsiteY4" fmla="*/ 0 h 561784"/>
                <a:gd name="connsiteX5" fmla="*/ 103822 w 388143"/>
                <a:gd name="connsiteY5" fmla="*/ 0 h 561784"/>
                <a:gd name="connsiteX6" fmla="*/ 103822 w 388143"/>
                <a:gd name="connsiteY6" fmla="*/ 201644 h 561784"/>
                <a:gd name="connsiteX7" fmla="*/ 200882 w 388143"/>
                <a:gd name="connsiteY7" fmla="*/ 166021 h 561784"/>
                <a:gd name="connsiteX8" fmla="*/ 388144 w 388143"/>
                <a:gd name="connsiteY8" fmla="*/ 363855 h 561784"/>
                <a:gd name="connsiteX9" fmla="*/ 200882 w 388143"/>
                <a:gd name="connsiteY9" fmla="*/ 561784 h 561784"/>
                <a:gd name="connsiteX10" fmla="*/ 185738 w 388143"/>
                <a:gd name="connsiteY10" fmla="*/ 467011 h 561784"/>
                <a:gd name="connsiteX11" fmla="*/ 281273 w 388143"/>
                <a:gd name="connsiteY11" fmla="*/ 363950 h 561784"/>
                <a:gd name="connsiteX12" fmla="*/ 185738 w 388143"/>
                <a:gd name="connsiteY12" fmla="*/ 260890 h 561784"/>
                <a:gd name="connsiteX13" fmla="*/ 103822 w 388143"/>
                <a:gd name="connsiteY13" fmla="*/ 301847 h 561784"/>
                <a:gd name="connsiteX14" fmla="*/ 103822 w 388143"/>
                <a:gd name="connsiteY14" fmla="*/ 425387 h 561784"/>
                <a:gd name="connsiteX15" fmla="*/ 185738 w 388143"/>
                <a:gd name="connsiteY15" fmla="*/ 467011 h 56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8143" h="561784">
                  <a:moveTo>
                    <a:pt x="200882" y="561784"/>
                  </a:moveTo>
                  <a:cubicBezTo>
                    <a:pt x="160687" y="561784"/>
                    <a:pt x="125825" y="547402"/>
                    <a:pt x="103822" y="525399"/>
                  </a:cubicBezTo>
                  <a:lnTo>
                    <a:pt x="103822" y="553403"/>
                  </a:lnTo>
                  <a:lnTo>
                    <a:pt x="0" y="553403"/>
                  </a:lnTo>
                  <a:lnTo>
                    <a:pt x="0" y="0"/>
                  </a:lnTo>
                  <a:lnTo>
                    <a:pt x="103822" y="0"/>
                  </a:lnTo>
                  <a:lnTo>
                    <a:pt x="103822" y="201644"/>
                  </a:lnTo>
                  <a:cubicBezTo>
                    <a:pt x="125825" y="180404"/>
                    <a:pt x="160687" y="166021"/>
                    <a:pt x="200882" y="166021"/>
                  </a:cubicBezTo>
                  <a:cubicBezTo>
                    <a:pt x="313087" y="166021"/>
                    <a:pt x="388144" y="257746"/>
                    <a:pt x="388144" y="363855"/>
                  </a:cubicBezTo>
                  <a:cubicBezTo>
                    <a:pt x="388144" y="469963"/>
                    <a:pt x="313087" y="561784"/>
                    <a:pt x="200882" y="561784"/>
                  </a:cubicBezTo>
                  <a:close/>
                  <a:moveTo>
                    <a:pt x="185738" y="467011"/>
                  </a:moveTo>
                  <a:cubicBezTo>
                    <a:pt x="242602" y="467011"/>
                    <a:pt x="281273" y="420053"/>
                    <a:pt x="281273" y="363950"/>
                  </a:cubicBezTo>
                  <a:cubicBezTo>
                    <a:pt x="281273" y="307848"/>
                    <a:pt x="242602" y="260890"/>
                    <a:pt x="185738" y="260890"/>
                  </a:cubicBezTo>
                  <a:cubicBezTo>
                    <a:pt x="145542" y="260890"/>
                    <a:pt x="121253" y="278321"/>
                    <a:pt x="103822" y="301847"/>
                  </a:cubicBezTo>
                  <a:lnTo>
                    <a:pt x="103822" y="425387"/>
                  </a:lnTo>
                  <a:cubicBezTo>
                    <a:pt x="121253" y="449580"/>
                    <a:pt x="145542" y="467011"/>
                    <a:pt x="185738" y="467011"/>
                  </a:cubicBezTo>
                  <a:close/>
                </a:path>
              </a:pathLst>
            </a:custGeom>
            <a:solidFill>
              <a:srgbClr val="231F20"/>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87B8F472-4B54-4EA2-98DB-196940162A74}"/>
                </a:ext>
              </a:extLst>
            </p:cNvPr>
            <p:cNvSpPr/>
            <p:nvPr/>
          </p:nvSpPr>
          <p:spPr>
            <a:xfrm>
              <a:off x="9149178" y="2298876"/>
              <a:ext cx="634465" cy="659717"/>
            </a:xfrm>
            <a:custGeom>
              <a:avLst/>
              <a:gdLst>
                <a:gd name="connsiteX0" fmla="*/ 200882 w 380523"/>
                <a:gd name="connsiteY0" fmla="*/ 395668 h 395668"/>
                <a:gd name="connsiteX1" fmla="*/ 0 w 380523"/>
                <a:gd name="connsiteY1" fmla="*/ 197834 h 395668"/>
                <a:gd name="connsiteX2" fmla="*/ 200882 w 380523"/>
                <a:gd name="connsiteY2" fmla="*/ 0 h 395668"/>
                <a:gd name="connsiteX3" fmla="*/ 380524 w 380523"/>
                <a:gd name="connsiteY3" fmla="*/ 109156 h 395668"/>
                <a:gd name="connsiteX4" fmla="*/ 290322 w 380523"/>
                <a:gd name="connsiteY4" fmla="*/ 157639 h 395668"/>
                <a:gd name="connsiteX5" fmla="*/ 200882 w 380523"/>
                <a:gd name="connsiteY5" fmla="*/ 96965 h 395668"/>
                <a:gd name="connsiteX6" fmla="*/ 104585 w 380523"/>
                <a:gd name="connsiteY6" fmla="*/ 197834 h 395668"/>
                <a:gd name="connsiteX7" fmla="*/ 200882 w 380523"/>
                <a:gd name="connsiteY7" fmla="*/ 298704 h 395668"/>
                <a:gd name="connsiteX8" fmla="*/ 290322 w 380523"/>
                <a:gd name="connsiteY8" fmla="*/ 238030 h 395668"/>
                <a:gd name="connsiteX9" fmla="*/ 380524 w 380523"/>
                <a:gd name="connsiteY9" fmla="*/ 286512 h 395668"/>
                <a:gd name="connsiteX10" fmla="*/ 200882 w 380523"/>
                <a:gd name="connsiteY10" fmla="*/ 395668 h 39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0523" h="395668">
                  <a:moveTo>
                    <a:pt x="200882" y="395668"/>
                  </a:moveTo>
                  <a:cubicBezTo>
                    <a:pt x="88678" y="395668"/>
                    <a:pt x="0" y="312230"/>
                    <a:pt x="0" y="197834"/>
                  </a:cubicBezTo>
                  <a:cubicBezTo>
                    <a:pt x="0" y="83344"/>
                    <a:pt x="88678" y="0"/>
                    <a:pt x="200882" y="0"/>
                  </a:cubicBezTo>
                  <a:cubicBezTo>
                    <a:pt x="279749" y="0"/>
                    <a:pt x="347948" y="44005"/>
                    <a:pt x="380524" y="109156"/>
                  </a:cubicBezTo>
                  <a:lnTo>
                    <a:pt x="290322" y="157639"/>
                  </a:lnTo>
                  <a:cubicBezTo>
                    <a:pt x="275177" y="122777"/>
                    <a:pt x="242602" y="96965"/>
                    <a:pt x="200882" y="96965"/>
                  </a:cubicBezTo>
                  <a:cubicBezTo>
                    <a:pt x="146304" y="96965"/>
                    <a:pt x="104585" y="139446"/>
                    <a:pt x="104585" y="197834"/>
                  </a:cubicBezTo>
                  <a:cubicBezTo>
                    <a:pt x="104585" y="256223"/>
                    <a:pt x="146304" y="298704"/>
                    <a:pt x="200882" y="298704"/>
                  </a:cubicBezTo>
                  <a:cubicBezTo>
                    <a:pt x="242602" y="298704"/>
                    <a:pt x="275177" y="272891"/>
                    <a:pt x="290322" y="238030"/>
                  </a:cubicBezTo>
                  <a:lnTo>
                    <a:pt x="380524" y="286512"/>
                  </a:lnTo>
                  <a:cubicBezTo>
                    <a:pt x="347948" y="351663"/>
                    <a:pt x="279749" y="395668"/>
                    <a:pt x="200882" y="395668"/>
                  </a:cubicBezTo>
                  <a:close/>
                </a:path>
              </a:pathLst>
            </a:custGeom>
            <a:solidFill>
              <a:srgbClr val="231F20"/>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4AEDFFD0-E77E-49BB-9084-26D759F42556}"/>
                </a:ext>
              </a:extLst>
            </p:cNvPr>
            <p:cNvSpPr/>
            <p:nvPr/>
          </p:nvSpPr>
          <p:spPr>
            <a:xfrm>
              <a:off x="9818900" y="2298876"/>
              <a:ext cx="664799" cy="659717"/>
            </a:xfrm>
            <a:custGeom>
              <a:avLst/>
              <a:gdLst>
                <a:gd name="connsiteX0" fmla="*/ 199358 w 398716"/>
                <a:gd name="connsiteY0" fmla="*/ 395668 h 395668"/>
                <a:gd name="connsiteX1" fmla="*/ 0 w 398716"/>
                <a:gd name="connsiteY1" fmla="*/ 197834 h 395668"/>
                <a:gd name="connsiteX2" fmla="*/ 199358 w 398716"/>
                <a:gd name="connsiteY2" fmla="*/ 0 h 395668"/>
                <a:gd name="connsiteX3" fmla="*/ 398716 w 398716"/>
                <a:gd name="connsiteY3" fmla="*/ 197834 h 395668"/>
                <a:gd name="connsiteX4" fmla="*/ 199358 w 398716"/>
                <a:gd name="connsiteY4" fmla="*/ 395668 h 395668"/>
                <a:gd name="connsiteX5" fmla="*/ 199358 w 398716"/>
                <a:gd name="connsiteY5" fmla="*/ 298609 h 395668"/>
                <a:gd name="connsiteX6" fmla="*/ 293370 w 398716"/>
                <a:gd name="connsiteY6" fmla="*/ 197739 h 395668"/>
                <a:gd name="connsiteX7" fmla="*/ 199358 w 398716"/>
                <a:gd name="connsiteY7" fmla="*/ 96869 h 395668"/>
                <a:gd name="connsiteX8" fmla="*/ 104584 w 398716"/>
                <a:gd name="connsiteY8" fmla="*/ 197739 h 395668"/>
                <a:gd name="connsiteX9" fmla="*/ 199358 w 398716"/>
                <a:gd name="connsiteY9" fmla="*/ 298609 h 39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8716" h="395668">
                  <a:moveTo>
                    <a:pt x="199358" y="395668"/>
                  </a:moveTo>
                  <a:cubicBezTo>
                    <a:pt x="89440" y="395668"/>
                    <a:pt x="0" y="308515"/>
                    <a:pt x="0" y="197834"/>
                  </a:cubicBezTo>
                  <a:cubicBezTo>
                    <a:pt x="0" y="87154"/>
                    <a:pt x="89440" y="0"/>
                    <a:pt x="199358" y="0"/>
                  </a:cubicBezTo>
                  <a:cubicBezTo>
                    <a:pt x="309277" y="0"/>
                    <a:pt x="398716" y="87154"/>
                    <a:pt x="398716" y="197834"/>
                  </a:cubicBezTo>
                  <a:cubicBezTo>
                    <a:pt x="398812" y="308420"/>
                    <a:pt x="309277" y="395668"/>
                    <a:pt x="199358" y="395668"/>
                  </a:cubicBezTo>
                  <a:close/>
                  <a:moveTo>
                    <a:pt x="199358" y="298609"/>
                  </a:moveTo>
                  <a:cubicBezTo>
                    <a:pt x="253937" y="298609"/>
                    <a:pt x="293370" y="256127"/>
                    <a:pt x="293370" y="197739"/>
                  </a:cubicBezTo>
                  <a:cubicBezTo>
                    <a:pt x="293370" y="139351"/>
                    <a:pt x="253937" y="96869"/>
                    <a:pt x="199358" y="96869"/>
                  </a:cubicBezTo>
                  <a:cubicBezTo>
                    <a:pt x="144780" y="96869"/>
                    <a:pt x="104584" y="139351"/>
                    <a:pt x="104584" y="197739"/>
                  </a:cubicBezTo>
                  <a:cubicBezTo>
                    <a:pt x="104680" y="256127"/>
                    <a:pt x="144780" y="298609"/>
                    <a:pt x="199358" y="298609"/>
                  </a:cubicBezTo>
                  <a:close/>
                </a:path>
              </a:pathLst>
            </a:custGeom>
            <a:solidFill>
              <a:srgbClr val="231F20"/>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37D9A38B-9094-47C7-B25E-301CA7A10219}"/>
                </a:ext>
              </a:extLst>
            </p:cNvPr>
            <p:cNvSpPr/>
            <p:nvPr/>
          </p:nvSpPr>
          <p:spPr>
            <a:xfrm>
              <a:off x="11027960" y="2298876"/>
              <a:ext cx="647170" cy="891110"/>
            </a:xfrm>
            <a:custGeom>
              <a:avLst/>
              <a:gdLst>
                <a:gd name="connsiteX0" fmla="*/ 0 w 388143"/>
                <a:gd name="connsiteY0" fmla="*/ 8287 h 534447"/>
                <a:gd name="connsiteX1" fmla="*/ 103822 w 388143"/>
                <a:gd name="connsiteY1" fmla="*/ 8287 h 534447"/>
                <a:gd name="connsiteX2" fmla="*/ 103822 w 388143"/>
                <a:gd name="connsiteY2" fmla="*/ 35624 h 534447"/>
                <a:gd name="connsiteX3" fmla="*/ 200882 w 388143"/>
                <a:gd name="connsiteY3" fmla="*/ 0 h 534447"/>
                <a:gd name="connsiteX4" fmla="*/ 388144 w 388143"/>
                <a:gd name="connsiteY4" fmla="*/ 197834 h 534447"/>
                <a:gd name="connsiteX5" fmla="*/ 200882 w 388143"/>
                <a:gd name="connsiteY5" fmla="*/ 395668 h 534447"/>
                <a:gd name="connsiteX6" fmla="*/ 103822 w 388143"/>
                <a:gd name="connsiteY6" fmla="*/ 359283 h 534447"/>
                <a:gd name="connsiteX7" fmla="*/ 103822 w 388143"/>
                <a:gd name="connsiteY7" fmla="*/ 534448 h 534447"/>
                <a:gd name="connsiteX8" fmla="*/ 0 w 388143"/>
                <a:gd name="connsiteY8" fmla="*/ 534448 h 534447"/>
                <a:gd name="connsiteX9" fmla="*/ 0 w 388143"/>
                <a:gd name="connsiteY9" fmla="*/ 8287 h 534447"/>
                <a:gd name="connsiteX10" fmla="*/ 185738 w 388143"/>
                <a:gd name="connsiteY10" fmla="*/ 300895 h 534447"/>
                <a:gd name="connsiteX11" fmla="*/ 281273 w 388143"/>
                <a:gd name="connsiteY11" fmla="*/ 197834 h 534447"/>
                <a:gd name="connsiteX12" fmla="*/ 185738 w 388143"/>
                <a:gd name="connsiteY12" fmla="*/ 94678 h 534447"/>
                <a:gd name="connsiteX13" fmla="*/ 103822 w 388143"/>
                <a:gd name="connsiteY13" fmla="*/ 135636 h 534447"/>
                <a:gd name="connsiteX14" fmla="*/ 103822 w 388143"/>
                <a:gd name="connsiteY14" fmla="*/ 259175 h 534447"/>
                <a:gd name="connsiteX15" fmla="*/ 185738 w 388143"/>
                <a:gd name="connsiteY15" fmla="*/ 300895 h 53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8143" h="534447">
                  <a:moveTo>
                    <a:pt x="0" y="8287"/>
                  </a:moveTo>
                  <a:lnTo>
                    <a:pt x="103822" y="8287"/>
                  </a:lnTo>
                  <a:lnTo>
                    <a:pt x="103822" y="35624"/>
                  </a:lnTo>
                  <a:cubicBezTo>
                    <a:pt x="125825" y="14383"/>
                    <a:pt x="160687" y="0"/>
                    <a:pt x="200882" y="0"/>
                  </a:cubicBezTo>
                  <a:cubicBezTo>
                    <a:pt x="313087" y="0"/>
                    <a:pt x="388144" y="91726"/>
                    <a:pt x="388144" y="197834"/>
                  </a:cubicBezTo>
                  <a:cubicBezTo>
                    <a:pt x="388144" y="303943"/>
                    <a:pt x="313087" y="395668"/>
                    <a:pt x="200882" y="395668"/>
                  </a:cubicBezTo>
                  <a:cubicBezTo>
                    <a:pt x="160687" y="395668"/>
                    <a:pt x="125825" y="381286"/>
                    <a:pt x="103822" y="359283"/>
                  </a:cubicBezTo>
                  <a:lnTo>
                    <a:pt x="103822" y="534448"/>
                  </a:lnTo>
                  <a:lnTo>
                    <a:pt x="0" y="534448"/>
                  </a:lnTo>
                  <a:lnTo>
                    <a:pt x="0" y="8287"/>
                  </a:lnTo>
                  <a:close/>
                  <a:moveTo>
                    <a:pt x="185738" y="300895"/>
                  </a:moveTo>
                  <a:cubicBezTo>
                    <a:pt x="242602" y="300895"/>
                    <a:pt x="281273" y="253937"/>
                    <a:pt x="281273" y="197834"/>
                  </a:cubicBezTo>
                  <a:cubicBezTo>
                    <a:pt x="281273" y="141732"/>
                    <a:pt x="242602" y="94678"/>
                    <a:pt x="185738" y="94678"/>
                  </a:cubicBezTo>
                  <a:cubicBezTo>
                    <a:pt x="145542" y="94678"/>
                    <a:pt x="121253" y="112109"/>
                    <a:pt x="103822" y="135636"/>
                  </a:cubicBezTo>
                  <a:lnTo>
                    <a:pt x="103822" y="259175"/>
                  </a:lnTo>
                  <a:cubicBezTo>
                    <a:pt x="121253" y="283464"/>
                    <a:pt x="145542" y="300895"/>
                    <a:pt x="185738" y="300895"/>
                  </a:cubicBezTo>
                  <a:close/>
                </a:path>
              </a:pathLst>
            </a:custGeom>
            <a:solidFill>
              <a:srgbClr val="231F20"/>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348C7BD1-AAB7-4221-944A-29AAE9A3398A}"/>
                </a:ext>
              </a:extLst>
            </p:cNvPr>
            <p:cNvSpPr/>
            <p:nvPr/>
          </p:nvSpPr>
          <p:spPr>
            <a:xfrm>
              <a:off x="10559137" y="2305071"/>
              <a:ext cx="393066" cy="639388"/>
            </a:xfrm>
            <a:custGeom>
              <a:avLst/>
              <a:gdLst>
                <a:gd name="connsiteX0" fmla="*/ 191738 w 235743"/>
                <a:gd name="connsiteY0" fmla="*/ 0 h 383476"/>
                <a:gd name="connsiteX1" fmla="*/ 103822 w 235743"/>
                <a:gd name="connsiteY1" fmla="*/ 50006 h 383476"/>
                <a:gd name="connsiteX2" fmla="*/ 103822 w 235743"/>
                <a:gd name="connsiteY2" fmla="*/ 4477 h 383476"/>
                <a:gd name="connsiteX3" fmla="*/ 0 w 235743"/>
                <a:gd name="connsiteY3" fmla="*/ 4477 h 383476"/>
                <a:gd name="connsiteX4" fmla="*/ 0 w 235743"/>
                <a:gd name="connsiteY4" fmla="*/ 383476 h 383476"/>
                <a:gd name="connsiteX5" fmla="*/ 103822 w 235743"/>
                <a:gd name="connsiteY5" fmla="*/ 383476 h 383476"/>
                <a:gd name="connsiteX6" fmla="*/ 103822 w 235743"/>
                <a:gd name="connsiteY6" fmla="*/ 148971 h 383476"/>
                <a:gd name="connsiteX7" fmla="*/ 235744 w 235743"/>
                <a:gd name="connsiteY7" fmla="*/ 106299 h 383476"/>
                <a:gd name="connsiteX8" fmla="*/ 235744 w 235743"/>
                <a:gd name="connsiteY8" fmla="*/ 6763 h 383476"/>
                <a:gd name="connsiteX9" fmla="*/ 191738 w 235743"/>
                <a:gd name="connsiteY9" fmla="*/ 0 h 383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5743" h="383476">
                  <a:moveTo>
                    <a:pt x="191738" y="0"/>
                  </a:moveTo>
                  <a:cubicBezTo>
                    <a:pt x="152305" y="0"/>
                    <a:pt x="116681" y="22765"/>
                    <a:pt x="103822" y="50006"/>
                  </a:cubicBezTo>
                  <a:lnTo>
                    <a:pt x="103822" y="4477"/>
                  </a:lnTo>
                  <a:lnTo>
                    <a:pt x="0" y="4477"/>
                  </a:lnTo>
                  <a:lnTo>
                    <a:pt x="0" y="383476"/>
                  </a:lnTo>
                  <a:lnTo>
                    <a:pt x="103822" y="383476"/>
                  </a:lnTo>
                  <a:lnTo>
                    <a:pt x="103822" y="148971"/>
                  </a:lnTo>
                  <a:cubicBezTo>
                    <a:pt x="153162" y="77438"/>
                    <a:pt x="235744" y="106299"/>
                    <a:pt x="235744" y="106299"/>
                  </a:cubicBezTo>
                  <a:lnTo>
                    <a:pt x="235744" y="6763"/>
                  </a:lnTo>
                  <a:cubicBezTo>
                    <a:pt x="227362" y="3810"/>
                    <a:pt x="210693" y="0"/>
                    <a:pt x="191738" y="0"/>
                  </a:cubicBezTo>
                  <a:close/>
                </a:path>
              </a:pathLst>
            </a:custGeom>
            <a:solidFill>
              <a:srgbClr val="231F20"/>
            </a:solidFill>
            <a:ln w="9525" cap="flat">
              <a:noFill/>
              <a:prstDash val="solid"/>
              <a:miter/>
            </a:ln>
          </p:spPr>
          <p:txBody>
            <a:bodyPr rtlCol="0" anchor="ctr"/>
            <a:lstStyle/>
            <a:p>
              <a:endParaRPr lang="en-US"/>
            </a:p>
          </p:txBody>
        </p:sp>
      </p:grpSp>
      <p:sp>
        <p:nvSpPr>
          <p:cNvPr id="55" name="Freeform: Shape 54">
            <a:extLst>
              <a:ext uri="{FF2B5EF4-FFF2-40B4-BE49-F238E27FC236}">
                <a16:creationId xmlns:a16="http://schemas.microsoft.com/office/drawing/2014/main" id="{D90FD303-6C67-49ED-AEB4-55EDF1968A44}"/>
              </a:ext>
            </a:extLst>
          </p:cNvPr>
          <p:cNvSpPr>
            <a:spLocks noGrp="1" noSelect="1" noRot="1" noMove="1" noResize="1" noEditPoints="1" noAdjustHandles="1" noChangeArrowheads="1" noChangeShapeType="1" noTextEdit="1"/>
          </p:cNvSpPr>
          <p:nvPr>
            <p:custDataLst>
              <p:tags r:id="rId3"/>
            </p:custDataLst>
          </p:nvPr>
        </p:nvSpPr>
        <p:spPr>
          <a:xfrm>
            <a:off x="6135788" y="-3045"/>
            <a:ext cx="6061875" cy="5688000"/>
          </a:xfrm>
          <a:custGeom>
            <a:avLst/>
            <a:gdLst>
              <a:gd name="connsiteX0" fmla="*/ 215376 w 6061875"/>
              <a:gd name="connsiteY0" fmla="*/ 0 h 5688000"/>
              <a:gd name="connsiteX1" fmla="*/ 6061875 w 6061875"/>
              <a:gd name="connsiteY1" fmla="*/ 0 h 5688000"/>
              <a:gd name="connsiteX2" fmla="*/ 6061874 w 6061875"/>
              <a:gd name="connsiteY2" fmla="*/ 5181247 h 5688000"/>
              <a:gd name="connsiteX3" fmla="*/ 5884725 w 6061875"/>
              <a:gd name="connsiteY3" fmla="*/ 5275379 h 5688000"/>
              <a:gd name="connsiteX4" fmla="*/ 1529226 w 6061875"/>
              <a:gd name="connsiteY4" fmla="*/ 4690293 h 5688000"/>
              <a:gd name="connsiteX5" fmla="*/ 174767 w 6061875"/>
              <a:gd name="connsiteY5" fmla="*/ 122713 h 5688000"/>
              <a:gd name="connsiteX6" fmla="*/ 215376 w 6061875"/>
              <a:gd name="connsiteY6" fmla="*/ 0 h 56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61875" h="5688000">
                <a:moveTo>
                  <a:pt x="215376" y="0"/>
                </a:moveTo>
                <a:lnTo>
                  <a:pt x="6061875" y="0"/>
                </a:lnTo>
                <a:lnTo>
                  <a:pt x="6061874" y="5181247"/>
                </a:lnTo>
                <a:lnTo>
                  <a:pt x="5884725" y="5275379"/>
                </a:lnTo>
                <a:cubicBezTo>
                  <a:pt x="4506761" y="5963336"/>
                  <a:pt x="2811084" y="5806058"/>
                  <a:pt x="1529226" y="4690293"/>
                </a:cubicBezTo>
                <a:cubicBezTo>
                  <a:pt x="187007" y="3494984"/>
                  <a:pt x="-293739" y="1670204"/>
                  <a:pt x="174767" y="122713"/>
                </a:cubicBezTo>
                <a:lnTo>
                  <a:pt x="215376" y="0"/>
                </a:lnTo>
                <a:close/>
              </a:path>
            </a:pathLst>
          </a:custGeom>
          <a:solidFill>
            <a:srgbClr val="4CD5F7"/>
          </a:solidFill>
          <a:ln w="16673" cap="flat">
            <a:noFill/>
            <a:prstDash val="solid"/>
            <a:miter/>
          </a:ln>
        </p:spPr>
        <p:txBody>
          <a:bodyPr wrap="square" rtlCol="0" anchor="ctr">
            <a:noAutofit/>
          </a:bodyPr>
          <a:lstStyle/>
          <a:p>
            <a:endParaRPr lang="en-US"/>
          </a:p>
        </p:txBody>
      </p:sp>
      <p:sp>
        <p:nvSpPr>
          <p:cNvPr id="40" name="Freeform: Shape 39">
            <a:extLst>
              <a:ext uri="{FF2B5EF4-FFF2-40B4-BE49-F238E27FC236}">
                <a16:creationId xmlns:a16="http://schemas.microsoft.com/office/drawing/2014/main" id="{53FA8078-4CF1-47AE-9DFE-4A696148D438}"/>
              </a:ext>
            </a:extLst>
          </p:cNvPr>
          <p:cNvSpPr>
            <a:spLocks noGrp="1" noSelect="1" noRot="1" noMove="1" noResize="1" noEditPoints="1" noAdjustHandles="1" noChangeArrowheads="1" noChangeShapeType="1" noTextEdit="1"/>
          </p:cNvSpPr>
          <p:nvPr userDrawn="1">
            <p:custDataLst>
              <p:tags r:id="rId4"/>
            </p:custDataLst>
          </p:nvPr>
        </p:nvSpPr>
        <p:spPr>
          <a:xfrm>
            <a:off x="7861957" y="-3045"/>
            <a:ext cx="4335706" cy="4179602"/>
          </a:xfrm>
          <a:custGeom>
            <a:avLst/>
            <a:gdLst>
              <a:gd name="connsiteX0" fmla="*/ 151605 w 4335706"/>
              <a:gd name="connsiteY0" fmla="*/ 0 h 4179602"/>
              <a:gd name="connsiteX1" fmla="*/ 4335706 w 4335706"/>
              <a:gd name="connsiteY1" fmla="*/ 0 h 4179602"/>
              <a:gd name="connsiteX2" fmla="*/ 4335705 w 4335706"/>
              <a:gd name="connsiteY2" fmla="*/ 3855210 h 4179602"/>
              <a:gd name="connsiteX3" fmla="*/ 4200106 w 4335706"/>
              <a:gd name="connsiteY3" fmla="*/ 3924374 h 4179602"/>
              <a:gd name="connsiteX4" fmla="*/ 1126173 w 4335706"/>
              <a:gd name="connsiteY4" fmla="*/ 3459612 h 4179602"/>
              <a:gd name="connsiteX5" fmla="*/ 128682 w 4335706"/>
              <a:gd name="connsiteY5" fmla="*/ 64253 h 4179602"/>
              <a:gd name="connsiteX6" fmla="*/ 151605 w 4335706"/>
              <a:gd name="connsiteY6" fmla="*/ 0 h 4179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706" h="4179602">
                <a:moveTo>
                  <a:pt x="151605" y="0"/>
                </a:moveTo>
                <a:lnTo>
                  <a:pt x="4335706" y="0"/>
                </a:lnTo>
                <a:lnTo>
                  <a:pt x="4335705" y="3855210"/>
                </a:lnTo>
                <a:lnTo>
                  <a:pt x="4200106" y="3924374"/>
                </a:lnTo>
                <a:cubicBezTo>
                  <a:pt x="3210930" y="4368115"/>
                  <a:pt x="2029162" y="4245598"/>
                  <a:pt x="1126173" y="3459612"/>
                </a:cubicBezTo>
                <a:cubicBezTo>
                  <a:pt x="137716" y="2579399"/>
                  <a:pt x="-216297" y="1214435"/>
                  <a:pt x="128682" y="64253"/>
                </a:cubicBezTo>
                <a:lnTo>
                  <a:pt x="151605" y="0"/>
                </a:lnTo>
                <a:close/>
              </a:path>
            </a:pathLst>
          </a:custGeom>
          <a:solidFill>
            <a:srgbClr val="2998E3"/>
          </a:solidFill>
          <a:ln w="16673" cap="flat">
            <a:noFill/>
            <a:prstDash val="solid"/>
            <a:miter/>
          </a:ln>
        </p:spPr>
        <p:txBody>
          <a:bodyPr wrap="square" rtlCol="0" anchor="ctr">
            <a:noAutofit/>
          </a:bodyPr>
          <a:lstStyle/>
          <a:p>
            <a:endParaRPr lang="en-US"/>
          </a:p>
        </p:txBody>
      </p:sp>
      <p:sp>
        <p:nvSpPr>
          <p:cNvPr id="30" name="Freeform: Shape 29">
            <a:extLst>
              <a:ext uri="{FF2B5EF4-FFF2-40B4-BE49-F238E27FC236}">
                <a16:creationId xmlns:a16="http://schemas.microsoft.com/office/drawing/2014/main" id="{F24C9649-BFB5-46C6-8AAF-DAF6F624F1E1}"/>
              </a:ext>
            </a:extLst>
          </p:cNvPr>
          <p:cNvSpPr>
            <a:spLocks noGrp="1" noSelect="1" noRot="1" noMove="1" noResize="1" noEditPoints="1" noAdjustHandles="1" noChangeArrowheads="1" noChangeShapeType="1" noTextEdit="1"/>
          </p:cNvSpPr>
          <p:nvPr>
            <p:custDataLst>
              <p:tags r:id="rId5"/>
            </p:custDataLst>
          </p:nvPr>
        </p:nvSpPr>
        <p:spPr>
          <a:xfrm>
            <a:off x="8959993" y="-3045"/>
            <a:ext cx="3237670" cy="3243649"/>
          </a:xfrm>
          <a:custGeom>
            <a:avLst/>
            <a:gdLst>
              <a:gd name="connsiteX0" fmla="*/ 143901 w 3237670"/>
              <a:gd name="connsiteY0" fmla="*/ 0 h 3243649"/>
              <a:gd name="connsiteX1" fmla="*/ 3237670 w 3237670"/>
              <a:gd name="connsiteY1" fmla="*/ 0 h 3243649"/>
              <a:gd name="connsiteX2" fmla="*/ 3237670 w 3237670"/>
              <a:gd name="connsiteY2" fmla="*/ 3033708 h 3243649"/>
              <a:gd name="connsiteX3" fmla="*/ 3184618 w 3237670"/>
              <a:gd name="connsiteY3" fmla="*/ 3060261 h 3243649"/>
              <a:gd name="connsiteX4" fmla="*/ 853875 w 3237670"/>
              <a:gd name="connsiteY4" fmla="*/ 2685264 h 3243649"/>
              <a:gd name="connsiteX5" fmla="*/ 97586 w 3237670"/>
              <a:gd name="connsiteY5" fmla="*/ 128996 h 3243649"/>
              <a:gd name="connsiteX6" fmla="*/ 143901 w 3237670"/>
              <a:gd name="connsiteY6" fmla="*/ 0 h 3243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7670" h="3243649">
                <a:moveTo>
                  <a:pt x="143901" y="0"/>
                </a:moveTo>
                <a:lnTo>
                  <a:pt x="3237670" y="0"/>
                </a:lnTo>
                <a:lnTo>
                  <a:pt x="3237670" y="3033708"/>
                </a:lnTo>
                <a:lnTo>
                  <a:pt x="3184618" y="3060261"/>
                </a:lnTo>
                <a:cubicBezTo>
                  <a:pt x="2434622" y="3389083"/>
                  <a:pt x="1538573" y="3282554"/>
                  <a:pt x="853875" y="2685264"/>
                </a:cubicBezTo>
                <a:cubicBezTo>
                  <a:pt x="104429" y="2016281"/>
                  <a:pt x="-164021" y="995069"/>
                  <a:pt x="97586" y="128996"/>
                </a:cubicBezTo>
                <a:lnTo>
                  <a:pt x="143901" y="0"/>
                </a:lnTo>
                <a:close/>
              </a:path>
            </a:pathLst>
          </a:custGeom>
          <a:solidFill>
            <a:srgbClr val="3A5CE9"/>
          </a:solidFill>
          <a:ln w="16673" cap="flat">
            <a:noFill/>
            <a:prstDash val="solid"/>
            <a:miter/>
          </a:ln>
        </p:spPr>
        <p:txBody>
          <a:bodyPr wrap="square" rtlCol="0" anchor="ctr">
            <a:noAutofit/>
          </a:bodyPr>
          <a:lstStyle/>
          <a:p>
            <a:endParaRPr lang="en-US"/>
          </a:p>
        </p:txBody>
      </p:sp>
      <p:sp>
        <p:nvSpPr>
          <p:cNvPr id="60" name="Freeform: Shape 59">
            <a:extLst>
              <a:ext uri="{FF2B5EF4-FFF2-40B4-BE49-F238E27FC236}">
                <a16:creationId xmlns:a16="http://schemas.microsoft.com/office/drawing/2014/main" id="{B8200537-0A04-459C-B285-9E253324DAEB}"/>
              </a:ext>
            </a:extLst>
          </p:cNvPr>
          <p:cNvSpPr>
            <a:spLocks noGrp="1" noSelect="1" noRot="1" noMove="1" noResize="1" noEditPoints="1" noAdjustHandles="1" noChangeArrowheads="1" noChangeShapeType="1" noTextEdit="1"/>
          </p:cNvSpPr>
          <p:nvPr>
            <p:custDataLst>
              <p:tags r:id="rId6"/>
            </p:custDataLst>
          </p:nvPr>
        </p:nvSpPr>
        <p:spPr>
          <a:xfrm>
            <a:off x="5883684" y="-3044"/>
            <a:ext cx="6313979" cy="5632993"/>
          </a:xfrm>
          <a:custGeom>
            <a:avLst/>
            <a:gdLst>
              <a:gd name="connsiteX0" fmla="*/ 190826 w 6313979"/>
              <a:gd name="connsiteY0" fmla="*/ 0 h 5632993"/>
              <a:gd name="connsiteX1" fmla="*/ 230343 w 6313979"/>
              <a:gd name="connsiteY1" fmla="*/ 0 h 5632993"/>
              <a:gd name="connsiteX2" fmla="*/ 209602 w 6313979"/>
              <a:gd name="connsiteY2" fmla="*/ 62014 h 5632993"/>
              <a:gd name="connsiteX3" fmla="*/ 1563593 w 6313979"/>
              <a:gd name="connsiteY3" fmla="*/ 4598694 h 5632993"/>
              <a:gd name="connsiteX4" fmla="*/ 4547862 w 6313979"/>
              <a:gd name="connsiteY4" fmla="*/ 5570258 h 5632993"/>
              <a:gd name="connsiteX5" fmla="*/ 6252805 w 6313979"/>
              <a:gd name="connsiteY5" fmla="*/ 4976830 h 5632993"/>
              <a:gd name="connsiteX6" fmla="*/ 6313979 w 6313979"/>
              <a:gd name="connsiteY6" fmla="*/ 4935481 h 5632993"/>
              <a:gd name="connsiteX7" fmla="*/ 6313979 w 6313979"/>
              <a:gd name="connsiteY7" fmla="*/ 4984900 h 5632993"/>
              <a:gd name="connsiteX8" fmla="*/ 6257567 w 6313979"/>
              <a:gd name="connsiteY8" fmla="*/ 5022524 h 5632993"/>
              <a:gd name="connsiteX9" fmla="*/ 6076869 w 6313979"/>
              <a:gd name="connsiteY9" fmla="*/ 5129942 h 5632993"/>
              <a:gd name="connsiteX10" fmla="*/ 4552033 w 6313979"/>
              <a:gd name="connsiteY10" fmla="*/ 5612804 h 5632993"/>
              <a:gd name="connsiteX11" fmla="*/ 4155766 w 6313979"/>
              <a:gd name="connsiteY11" fmla="*/ 5632993 h 5632993"/>
              <a:gd name="connsiteX12" fmla="*/ 1535395 w 6313979"/>
              <a:gd name="connsiteY12" fmla="*/ 4630895 h 5632993"/>
              <a:gd name="connsiteX13" fmla="*/ 19735 w 6313979"/>
              <a:gd name="connsiteY13" fmla="*/ 1658473 h 5632993"/>
              <a:gd name="connsiteX14" fmla="*/ 175739 w 6313979"/>
              <a:gd name="connsiteY14" fmla="*/ 45540 h 5632993"/>
              <a:gd name="connsiteX15" fmla="*/ 190826 w 6313979"/>
              <a:gd name="connsiteY15" fmla="*/ 0 h 5632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13979" h="5632993">
                <a:moveTo>
                  <a:pt x="190826" y="0"/>
                </a:moveTo>
                <a:lnTo>
                  <a:pt x="230343" y="0"/>
                </a:lnTo>
                <a:lnTo>
                  <a:pt x="209602" y="62014"/>
                </a:lnTo>
                <a:cubicBezTo>
                  <a:pt x="-260843" y="1598595"/>
                  <a:pt x="217869" y="3400382"/>
                  <a:pt x="1563593" y="4598694"/>
                </a:cubicBezTo>
                <a:cubicBezTo>
                  <a:pt x="2409186" y="5334667"/>
                  <a:pt x="3469180" y="5679878"/>
                  <a:pt x="4547862" y="5570258"/>
                </a:cubicBezTo>
                <a:cubicBezTo>
                  <a:pt x="5161940" y="5507940"/>
                  <a:pt x="5740965" y="5304033"/>
                  <a:pt x="6252805" y="4976830"/>
                </a:cubicBezTo>
                <a:lnTo>
                  <a:pt x="6313979" y="4935481"/>
                </a:lnTo>
                <a:lnTo>
                  <a:pt x="6313979" y="4984900"/>
                </a:lnTo>
                <a:lnTo>
                  <a:pt x="6257567" y="5022524"/>
                </a:lnTo>
                <a:cubicBezTo>
                  <a:pt x="6198343" y="5059842"/>
                  <a:pt x="6138103" y="5095655"/>
                  <a:pt x="6076869" y="5129942"/>
                </a:cubicBezTo>
                <a:cubicBezTo>
                  <a:pt x="5602016" y="5395900"/>
                  <a:pt x="5088954" y="5558245"/>
                  <a:pt x="4552033" y="5612804"/>
                </a:cubicBezTo>
                <a:cubicBezTo>
                  <a:pt x="4419555" y="5626319"/>
                  <a:pt x="4287243" y="5632993"/>
                  <a:pt x="4155766" y="5632993"/>
                </a:cubicBezTo>
                <a:cubicBezTo>
                  <a:pt x="3204390" y="5632993"/>
                  <a:pt x="2286385" y="5284445"/>
                  <a:pt x="1535395" y="4630895"/>
                </a:cubicBezTo>
                <a:cubicBezTo>
                  <a:pt x="666277" y="3856881"/>
                  <a:pt x="128021" y="2801392"/>
                  <a:pt x="19735" y="1658473"/>
                </a:cubicBezTo>
                <a:cubicBezTo>
                  <a:pt x="-32822" y="1103699"/>
                  <a:pt x="19735" y="561105"/>
                  <a:pt x="175739" y="45540"/>
                </a:cubicBezTo>
                <a:lnTo>
                  <a:pt x="190826" y="0"/>
                </a:lnTo>
                <a:close/>
              </a:path>
            </a:pathLst>
          </a:custGeom>
          <a:solidFill>
            <a:srgbClr val="F7758C"/>
          </a:solidFill>
          <a:ln w="16673" cap="flat">
            <a:noFill/>
            <a:prstDash val="solid"/>
            <a:miter/>
          </a:ln>
        </p:spPr>
        <p:txBody>
          <a:bodyPr wrap="square" rtlCol="0" anchor="ctr">
            <a:noAutofit/>
          </a:bodyPr>
          <a:lstStyle/>
          <a:p>
            <a:endParaRPr lang="en-US"/>
          </a:p>
        </p:txBody>
      </p:sp>
      <p:sp>
        <p:nvSpPr>
          <p:cNvPr id="4" name="Rectangle 3"/>
          <p:cNvSpPr>
            <a:spLocks noGrp="1" noSelect="1" noRot="1" noMove="1" noResize="1" noEditPoints="1" noAdjustHandles="1" noChangeArrowheads="1" noChangeShapeType="1" noTextEdit="1"/>
          </p:cNvSpPr>
          <p:nvPr userDrawn="1">
            <p:custDataLst>
              <p:tags r:id="rId7"/>
            </p:custDataLst>
          </p:nvPr>
        </p:nvSpPr>
        <p:spPr>
          <a:xfrm>
            <a:off x="10099221" y="6133870"/>
            <a:ext cx="1559379" cy="457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smtClean="0"/>
          </a:p>
        </p:txBody>
      </p:sp>
      <p:sp>
        <p:nvSpPr>
          <p:cNvPr id="20" name="Rectangle 19"/>
          <p:cNvSpPr>
            <a:spLocks noGrp="1" noSelect="1" noRot="1" noMove="1" noResize="1" noEditPoints="1" noAdjustHandles="1" noChangeArrowheads="1" noChangeShapeType="1" noTextEdit="1"/>
          </p:cNvSpPr>
          <p:nvPr userDrawn="1">
            <p:custDataLst>
              <p:tags r:id="rId8"/>
            </p:custDataLst>
          </p:nvPr>
        </p:nvSpPr>
        <p:spPr bwMode="auto">
          <a:xfrm>
            <a:off x="7629379" y="6351096"/>
            <a:ext cx="3646487" cy="157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lnSpc>
                <a:spcPts val="500"/>
              </a:lnSpc>
            </a:pPr>
            <a:r>
              <a:rPr lang="en-US" sz="600" kern="1200" dirty="0" smtClean="0">
                <a:solidFill>
                  <a:schemeClr val="tx1">
                    <a:lumMod val="50000"/>
                    <a:lumOff val="50000"/>
                  </a:schemeClr>
                </a:solidFill>
                <a:latin typeface="+mn-lt"/>
                <a:ea typeface="+mn-ea"/>
                <a:cs typeface="Arial" panose="020B0604020202020204" pitchFamily="34" charset="0"/>
              </a:rPr>
              <a:t>For Internal Use Only.</a:t>
            </a:r>
            <a:r>
              <a:rPr lang="en-US" sz="600" kern="1200" baseline="0" dirty="0" smtClean="0">
                <a:solidFill>
                  <a:schemeClr val="tx1">
                    <a:lumMod val="50000"/>
                    <a:lumOff val="50000"/>
                  </a:schemeClr>
                </a:solidFill>
                <a:latin typeface="+mn-lt"/>
                <a:ea typeface="+mn-ea"/>
                <a:cs typeface="Arial" panose="020B0604020202020204" pitchFamily="34" charset="0"/>
              </a:rPr>
              <a:t>
							</a:t>
            </a:r>
            <a:r>
              <a:rPr lang="en-US" sz="600" kern="1200" dirty="0" smtClean="0">
                <a:solidFill>
                  <a:schemeClr val="tx1">
                    <a:lumMod val="50000"/>
                    <a:lumOff val="50000"/>
                  </a:schemeClr>
                </a:solidFill>
                <a:latin typeface="+mn-lt"/>
                <a:ea typeface="+mn-ea"/>
                <a:cs typeface="Arial" panose="020B0604020202020204" pitchFamily="34" charset="0"/>
              </a:rPr>
              <a:t>Not For Distribution.</a:t>
            </a:r>
          </a:p>
        </p:txBody>
      </p:sp>
      <p:sp>
        <p:nvSpPr>
          <p:cNvPr id="23" name="Rectangle 22"/>
          <p:cNvSpPr>
            <a:spLocks noGrp="1" noSelect="1" noRot="1" noMove="1" noResize="1" noEditPoints="1" noAdjustHandles="1" noChangeArrowheads="1" noChangeShapeType="1" noTextEdit="1"/>
          </p:cNvSpPr>
          <p:nvPr userDrawn="1">
            <p:custDataLst>
              <p:tags r:id="rId9"/>
            </p:custDataLst>
          </p:nvPr>
        </p:nvSpPr>
        <p:spPr>
          <a:xfrm>
            <a:off x="9674679" y="6229350"/>
            <a:ext cx="1601187" cy="473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smtClean="0"/>
          </a:p>
        </p:txBody>
      </p:sp>
      <p:sp>
        <p:nvSpPr>
          <p:cNvPr id="24" name="TextBox 23">
            <a:extLst>
              <a:ext uri="{FF2B5EF4-FFF2-40B4-BE49-F238E27FC236}">
                <a16:creationId xmlns:a16="http://schemas.microsoft.com/office/drawing/2014/main" id="{D81645BE-80FE-43D0-AC0E-E2F888A88671}"/>
              </a:ext>
            </a:extLst>
          </p:cNvPr>
          <p:cNvSpPr txBox="1"/>
          <p:nvPr userDrawn="1"/>
        </p:nvSpPr>
        <p:spPr>
          <a:xfrm>
            <a:off x="8732450" y="6229350"/>
            <a:ext cx="2926150" cy="117396"/>
          </a:xfrm>
          <a:prstGeom prst="rect">
            <a:avLst/>
          </a:prstGeom>
          <a:noFill/>
        </p:spPr>
        <p:txBody>
          <a:bodyPr wrap="square" lIns="0" tIns="0" rIns="0" bIns="0" rtlCol="0" anchor="b" anchorCtr="0">
            <a:noAutofit/>
          </a:bodyPr>
          <a:lstStyle/>
          <a:p>
            <a:pPr algn="r"/>
            <a:r>
              <a:rPr lang="en-US" sz="650" dirty="0" smtClean="0">
                <a:solidFill>
                  <a:schemeClr val="tx1">
                    <a:lumMod val="50000"/>
                    <a:lumOff val="50000"/>
                  </a:schemeClr>
                </a:solidFill>
                <a:latin typeface="+mn-lt"/>
              </a:rPr>
              <a:t>©2021 Laboratory Corporation of America® Holdings   All rights reserved. </a:t>
            </a:r>
            <a:endParaRPr lang="en-US" sz="650" dirty="0">
              <a:solidFill>
                <a:schemeClr val="tx1">
                  <a:lumMod val="50000"/>
                  <a:lumOff val="50000"/>
                </a:schemeClr>
              </a:solidFill>
              <a:latin typeface="+mn-lt"/>
            </a:endParaRPr>
          </a:p>
        </p:txBody>
      </p:sp>
    </p:spTree>
    <p:extLst>
      <p:ext uri="{BB962C8B-B14F-4D97-AF65-F5344CB8AC3E}">
        <p14:creationId xmlns:p14="http://schemas.microsoft.com/office/powerpoint/2010/main" val="4024833977"/>
      </p:ext>
    </p:extLst>
  </p:cSld>
  <p:clrMapOvr>
    <a:masterClrMapping/>
  </p:clrMapOvr>
  <p:transition>
    <p:fade/>
  </p:transition>
  <p:extLst mod="1">
    <p:ext uri="{DCECCB84-F9BA-43D5-87BE-67443E8EF086}">
      <p15:sldGuideLst xmlns:p15="http://schemas.microsoft.com/office/powerpoint/2012/main">
        <p15:guide id="1" orient="horz" pos="2040">
          <p15:clr>
            <a:srgbClr val="FBAE40"/>
          </p15:clr>
        </p15:guide>
        <p15:guide id="2" pos="5568">
          <p15:clr>
            <a:srgbClr val="FBAE40"/>
          </p15:clr>
        </p15:guide>
      </p15:sldGuideLst>
    </p:ext>
  </p:extLst>
</p:sldLayout>
</file>

<file path=ppt/slideLayouts/slideLayout10.xml><?xml version="1.0" encoding="utf-8"?>
<p:sldLayout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STATEMENT 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1038340"/>
            <a:ext cx="11125200" cy="2390660"/>
          </a:xfrm>
        </p:spPr>
        <p:txBody>
          <a:bodyPr anchor="b"/>
          <a:lstStyle>
            <a:lvl1pPr marL="0" marR="0" indent="0" algn="ctr" defTabSz="914400" rtl="0" eaLnBrk="1" fontAlgn="auto" latinLnBrk="0" hangingPunct="1">
              <a:lnSpc>
                <a:spcPts val="4000"/>
              </a:lnSpc>
              <a:spcBef>
                <a:spcPct val="0"/>
              </a:spcBef>
              <a:spcAft>
                <a:spcPts val="0"/>
              </a:spcAft>
              <a:buClrTx/>
              <a:buSzTx/>
              <a:buFontTx/>
              <a:buNone/>
              <a:tabLst/>
              <a:defRPr sz="4000" baseline="0">
                <a:solidFill>
                  <a:schemeClr val="tx1"/>
                </a:solidFill>
                <a:latin typeface="+mj-lt"/>
              </a:defRPr>
            </a:lvl1pPr>
          </a:lstStyle>
          <a:p>
            <a:pPr marL="0" marR="0" lvl="0" indent="0" algn="ctr" defTabSz="914400" rtl="0" eaLnBrk="1" fontAlgn="auto" latinLnBrk="0" hangingPunct="1">
              <a:lnSpc>
                <a:spcPts val="4000"/>
              </a:lnSpc>
              <a:spcBef>
                <a:spcPct val="0"/>
              </a:spcBef>
              <a:spcAft>
                <a:spcPts val="0"/>
              </a:spcAft>
              <a:buClrTx/>
              <a:buSzTx/>
              <a:buFontTx/>
              <a:buNone/>
              <a:tabLst/>
              <a:defRPr/>
            </a:pPr>
            <a:r>
              <a:rPr lang="en-US" dirty="0"/>
              <a:t>Statement C, do not exceed three lines</a:t>
            </a:r>
          </a:p>
        </p:txBody>
      </p:sp>
      <p:sp>
        <p:nvSpPr>
          <p:cNvPr id="5" name="Text Placeholder 6"/>
          <p:cNvSpPr>
            <a:spLocks noGrp="1"/>
          </p:cNvSpPr>
          <p:nvPr>
            <p:ph type="body" sz="quarter" idx="11"/>
          </p:nvPr>
        </p:nvSpPr>
        <p:spPr>
          <a:xfrm>
            <a:off x="547053" y="3668790"/>
            <a:ext cx="11111547" cy="1041400"/>
          </a:xfrm>
        </p:spPr>
        <p:txBody>
          <a:bodyPr/>
          <a:lstStyle>
            <a:lvl1pPr marL="0" indent="0" algn="ctr">
              <a:buNone/>
              <a:defRPr sz="1800">
                <a:solidFill>
                  <a:srgbClr val="636466"/>
                </a:solidFill>
              </a:defRPr>
            </a:lvl1pPr>
          </a:lstStyle>
          <a:p>
            <a:pPr lvl="0"/>
            <a:r>
              <a:rPr lang="en-US" dirty="0"/>
              <a:t>Edit Master text styles</a:t>
            </a:r>
          </a:p>
        </p:txBody>
      </p:sp>
    </p:spTree>
    <p:extLst>
      <p:ext uri="{BB962C8B-B14F-4D97-AF65-F5344CB8AC3E}">
        <p14:creationId xmlns:p14="http://schemas.microsoft.com/office/powerpoint/2010/main" val="3784482984"/>
      </p:ext>
    </p:extLst>
  </p:cSld>
  <p:clrMapOvr>
    <a:masterClrMapping/>
  </p:clrMapOvr>
  <p:transition>
    <p:fade/>
  </p:transition>
  <p:extLst mod="1">
    <p:ext uri="{DCECCB84-F9BA-43D5-87BE-67443E8EF086}">
      <p15:sldGuideLst xmlns:p15="http://schemas.microsoft.com/office/powerpoint/2012/main"/>
    </p:ext>
  </p:extLst>
</p:sldLayout>
</file>

<file path=ppt/slideLayouts/slideLayout11.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STATEMENT B">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3440017"/>
            <a:ext cx="11125200" cy="581140"/>
          </a:xfrm>
        </p:spPr>
        <p:txBody>
          <a:bodyPr/>
          <a:lstStyle>
            <a:lvl1pPr algn="ctr">
              <a:lnSpc>
                <a:spcPts val="4000"/>
              </a:lnSpc>
              <a:defRPr sz="4000" baseline="0">
                <a:solidFill>
                  <a:schemeClr val="bg1"/>
                </a:solidFill>
                <a:latin typeface="+mj-lt"/>
              </a:defRPr>
            </a:lvl1pPr>
          </a:lstStyle>
          <a:p>
            <a:r>
              <a:rPr lang="en-US" dirty="0"/>
              <a:t>Statement B, do not exceed one line</a:t>
            </a:r>
          </a:p>
        </p:txBody>
      </p:sp>
      <p:sp>
        <p:nvSpPr>
          <p:cNvPr id="4" name="Content Placeholder 3"/>
          <p:cNvSpPr>
            <a:spLocks noGrp="1"/>
          </p:cNvSpPr>
          <p:nvPr>
            <p:ph sz="quarter" idx="10" hasCustomPrompt="1"/>
          </p:nvPr>
        </p:nvSpPr>
        <p:spPr>
          <a:xfrm>
            <a:off x="533400" y="4166917"/>
            <a:ext cx="11125200" cy="1077112"/>
          </a:xfrm>
        </p:spPr>
        <p:txBody>
          <a:bodyPr/>
          <a:lstStyle>
            <a:lvl1pPr marL="0" indent="0" algn="ctr">
              <a:spcBef>
                <a:spcPts val="1200"/>
              </a:spcBef>
              <a:buNone/>
              <a:defRPr sz="1400">
                <a:solidFill>
                  <a:schemeClr val="bg1"/>
                </a:solidFill>
                <a:latin typeface="+mn-lt"/>
              </a:defRPr>
            </a:lvl1pPr>
            <a:lvl2pPr marL="201168" indent="0">
              <a:buNone/>
              <a:defRPr>
                <a:solidFill>
                  <a:srgbClr val="636466"/>
                </a:solidFill>
                <a:latin typeface="+mn-lt"/>
              </a:defRPr>
            </a:lvl2pPr>
            <a:lvl3pPr>
              <a:defRPr>
                <a:solidFill>
                  <a:srgbClr val="636466"/>
                </a:solidFill>
                <a:latin typeface="+mn-lt"/>
              </a:defRPr>
            </a:lvl3pPr>
            <a:lvl4pPr>
              <a:defRPr>
                <a:solidFill>
                  <a:srgbClr val="636466"/>
                </a:solidFill>
                <a:latin typeface="+mn-lt"/>
              </a:defRPr>
            </a:lvl4pPr>
            <a:lvl5pPr>
              <a:defRPr>
                <a:solidFill>
                  <a:srgbClr val="636466"/>
                </a:solidFill>
                <a:latin typeface="+mn-lt"/>
              </a:defRPr>
            </a:lvl5pPr>
          </a:lstStyle>
          <a:p>
            <a:pPr lvl="0"/>
            <a:r>
              <a:rPr lang="en-US" dirty="0"/>
              <a:t>Edit Master text styles</a:t>
            </a:r>
          </a:p>
        </p:txBody>
      </p:sp>
      <p:sp>
        <p:nvSpPr>
          <p:cNvPr id="11" name="Freeform: Shape 10">
            <a:extLst>
              <a:ext uri="{FF2B5EF4-FFF2-40B4-BE49-F238E27FC236}">
                <a16:creationId xmlns:a16="http://schemas.microsoft.com/office/drawing/2014/main" id="{CCCE11B1-1DC2-47F3-9AB3-601F81D18484}"/>
              </a:ext>
            </a:extLst>
          </p:cNvPr>
          <p:cNvSpPr>
            <a:spLocks noGrp="1" noSelect="1" noRot="1" noMove="1" noResize="1" noEditPoints="1" noAdjustHandles="1" noChangeArrowheads="1" noChangeShapeType="1" noTextEdit="1"/>
          </p:cNvSpPr>
          <p:nvPr userDrawn="1">
            <p:custDataLst>
              <p:tags r:id="rId1"/>
            </p:custDataLst>
          </p:nvPr>
        </p:nvSpPr>
        <p:spPr>
          <a:xfrm>
            <a:off x="5923893" y="2598118"/>
            <a:ext cx="344214" cy="348345"/>
          </a:xfrm>
          <a:custGeom>
            <a:avLst/>
            <a:gdLst>
              <a:gd name="connsiteX0" fmla="*/ 3787422 w 4602354"/>
              <a:gd name="connsiteY0" fmla="*/ 548144 h 4657585"/>
              <a:gd name="connsiteX1" fmla="*/ 4083246 w 4602354"/>
              <a:gd name="connsiteY1" fmla="*/ 3761163 h 4657585"/>
              <a:gd name="connsiteX2" fmla="*/ 853875 w 4602354"/>
              <a:gd name="connsiteY2" fmla="*/ 4099200 h 4657585"/>
              <a:gd name="connsiteX3" fmla="*/ 537696 w 4602354"/>
              <a:gd name="connsiteY3" fmla="*/ 747362 h 4657585"/>
              <a:gd name="connsiteX4" fmla="*/ 3787422 w 4602354"/>
              <a:gd name="connsiteY4" fmla="*/ 548144 h 4657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2354" h="4657585">
                <a:moveTo>
                  <a:pt x="3787422" y="548144"/>
                </a:moveTo>
                <a:cubicBezTo>
                  <a:pt x="4746806" y="1323660"/>
                  <a:pt x="4876782" y="2745551"/>
                  <a:pt x="4083246" y="3761163"/>
                </a:cubicBezTo>
                <a:cubicBezTo>
                  <a:pt x="3292880" y="4798466"/>
                  <a:pt x="1849799" y="4967985"/>
                  <a:pt x="853875" y="4099200"/>
                </a:cubicBezTo>
                <a:cubicBezTo>
                  <a:pt x="-145386" y="3207223"/>
                  <a:pt x="-289544" y="1689061"/>
                  <a:pt x="537696" y="747362"/>
                </a:cubicBezTo>
                <a:cubicBezTo>
                  <a:pt x="1367772" y="-173980"/>
                  <a:pt x="2825034" y="-247060"/>
                  <a:pt x="3787422" y="548144"/>
                </a:cubicBezTo>
              </a:path>
            </a:pathLst>
          </a:custGeom>
          <a:solidFill>
            <a:schemeClr val="bg1"/>
          </a:solidFill>
          <a:ln w="16673" cap="flat">
            <a:noFill/>
            <a:prstDash val="solid"/>
            <a:miter/>
          </a:ln>
        </p:spPr>
        <p:txBody>
          <a:bodyPr rtlCol="0" anchor="ctr"/>
          <a:lstStyle/>
          <a:p>
            <a:endParaRPr lang="en-US"/>
          </a:p>
        </p:txBody>
      </p:sp>
      <p:grpSp>
        <p:nvGrpSpPr>
          <p:cNvPr id="3" name="Graphic 12">
            <a:extLst>
              <a:ext uri="{FF2B5EF4-FFF2-40B4-BE49-F238E27FC236}">
                <a16:creationId xmlns:a16="http://schemas.microsoft.com/office/drawing/2014/main" id="{98A4E522-D32D-43CB-93D0-F307BA3C6F0D}"/>
              </a:ext>
            </a:extLst>
          </p:cNvPr>
          <p:cNvGrpSpPr>
            <a:grpSpLocks noGrp="1" noSelect="1" noRot="1" noMove="1" noResize="1"/>
          </p:cNvGrpSpPr>
          <p:nvPr>
            <p:custDataLst>
              <p:tags r:id="rId2"/>
            </p:custDataLst>
          </p:nvPr>
        </p:nvGrpSpPr>
        <p:grpSpPr>
          <a:xfrm>
            <a:off x="511879" y="6337512"/>
            <a:ext cx="1155800" cy="311956"/>
            <a:chOff x="511879" y="6337512"/>
            <a:chExt cx="1155800" cy="311956"/>
          </a:xfrm>
          <a:solidFill>
            <a:srgbClr val="FFFFFF"/>
          </a:solidFill>
        </p:grpSpPr>
        <p:sp>
          <p:nvSpPr>
            <p:cNvPr id="5" name="Freeform: Shape 4">
              <a:extLst>
                <a:ext uri="{FF2B5EF4-FFF2-40B4-BE49-F238E27FC236}">
                  <a16:creationId xmlns:a16="http://schemas.microsoft.com/office/drawing/2014/main" id="{2FC72464-5F98-474C-A6D1-B20FBD048832}"/>
                </a:ext>
              </a:extLst>
            </p:cNvPr>
            <p:cNvSpPr/>
            <p:nvPr/>
          </p:nvSpPr>
          <p:spPr>
            <a:xfrm>
              <a:off x="511879" y="6337512"/>
              <a:ext cx="309327" cy="311956"/>
            </a:xfrm>
            <a:custGeom>
              <a:avLst/>
              <a:gdLst>
                <a:gd name="connsiteX0" fmla="*/ 155172 w 309327"/>
                <a:gd name="connsiteY0" fmla="*/ 311956 h 311956"/>
                <a:gd name="connsiteX1" fmla="*/ 57271 w 309327"/>
                <a:gd name="connsiteY1" fmla="*/ 274536 h 311956"/>
                <a:gd name="connsiteX2" fmla="*/ 741 w 309327"/>
                <a:gd name="connsiteY2" fmla="*/ 163660 h 311956"/>
                <a:gd name="connsiteX3" fmla="*/ 36157 w 309327"/>
                <a:gd name="connsiteY3" fmla="*/ 50071 h 311956"/>
                <a:gd name="connsiteX4" fmla="*/ 254312 w 309327"/>
                <a:gd name="connsiteY4" fmla="*/ 36624 h 311956"/>
                <a:gd name="connsiteX5" fmla="*/ 274246 w 309327"/>
                <a:gd name="connsiteY5" fmla="*/ 251918 h 311956"/>
                <a:gd name="connsiteX6" fmla="*/ 169975 w 309327"/>
                <a:gd name="connsiteY6" fmla="*/ 311219 h 311956"/>
                <a:gd name="connsiteX7" fmla="*/ 155172 w 309327"/>
                <a:gd name="connsiteY7" fmla="*/ 311956 h 311956"/>
                <a:gd name="connsiteX8" fmla="*/ 151545 w 309327"/>
                <a:gd name="connsiteY8" fmla="*/ 5838 h 311956"/>
                <a:gd name="connsiteX9" fmla="*/ 40580 w 309327"/>
                <a:gd name="connsiteY9" fmla="*/ 53963 h 311956"/>
                <a:gd name="connsiteX10" fmla="*/ 61193 w 309327"/>
                <a:gd name="connsiteY10" fmla="*/ 270083 h 311956"/>
                <a:gd name="connsiteX11" fmla="*/ 169415 w 309327"/>
                <a:gd name="connsiteY11" fmla="*/ 305321 h 311956"/>
                <a:gd name="connsiteX12" fmla="*/ 269616 w 309327"/>
                <a:gd name="connsiteY12" fmla="*/ 248261 h 311956"/>
                <a:gd name="connsiteX13" fmla="*/ 250626 w 309327"/>
                <a:gd name="connsiteY13" fmla="*/ 41165 h 311956"/>
                <a:gd name="connsiteX14" fmla="*/ 250596 w 309327"/>
                <a:gd name="connsiteY14" fmla="*/ 41136 h 311956"/>
                <a:gd name="connsiteX15" fmla="*/ 151545 w 309327"/>
                <a:gd name="connsiteY15" fmla="*/ 5838 h 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327" h="311956">
                  <a:moveTo>
                    <a:pt x="155172" y="311956"/>
                  </a:moveTo>
                  <a:cubicBezTo>
                    <a:pt x="119609" y="311956"/>
                    <a:pt x="85314" y="298922"/>
                    <a:pt x="57271" y="274536"/>
                  </a:cubicBezTo>
                  <a:cubicBezTo>
                    <a:pt x="24833" y="245666"/>
                    <a:pt x="4781" y="206300"/>
                    <a:pt x="741" y="163660"/>
                  </a:cubicBezTo>
                  <a:cubicBezTo>
                    <a:pt x="-3298" y="120931"/>
                    <a:pt x="9264" y="80591"/>
                    <a:pt x="36157" y="50071"/>
                  </a:cubicBezTo>
                  <a:cubicBezTo>
                    <a:pt x="91330" y="-11029"/>
                    <a:pt x="189202" y="-17045"/>
                    <a:pt x="254312" y="36624"/>
                  </a:cubicBezTo>
                  <a:cubicBezTo>
                    <a:pt x="319098" y="88907"/>
                    <a:pt x="327856" y="183446"/>
                    <a:pt x="274246" y="251918"/>
                  </a:cubicBezTo>
                  <a:cubicBezTo>
                    <a:pt x="248237" y="285977"/>
                    <a:pt x="211200" y="307032"/>
                    <a:pt x="169975" y="311219"/>
                  </a:cubicBezTo>
                  <a:cubicBezTo>
                    <a:pt x="165051" y="311691"/>
                    <a:pt x="160097" y="311956"/>
                    <a:pt x="155172" y="311956"/>
                  </a:cubicBezTo>
                  <a:close/>
                  <a:moveTo>
                    <a:pt x="151545" y="5838"/>
                  </a:moveTo>
                  <a:cubicBezTo>
                    <a:pt x="110173" y="5838"/>
                    <a:pt x="69331" y="22116"/>
                    <a:pt x="40580" y="53963"/>
                  </a:cubicBezTo>
                  <a:cubicBezTo>
                    <a:pt x="-13236" y="115063"/>
                    <a:pt x="-4006" y="212050"/>
                    <a:pt x="61193" y="270083"/>
                  </a:cubicBezTo>
                  <a:cubicBezTo>
                    <a:pt x="91861" y="296770"/>
                    <a:pt x="130284" y="309273"/>
                    <a:pt x="169415" y="305321"/>
                  </a:cubicBezTo>
                  <a:cubicBezTo>
                    <a:pt x="209018" y="301311"/>
                    <a:pt x="244610" y="281052"/>
                    <a:pt x="269616" y="248261"/>
                  </a:cubicBezTo>
                  <a:cubicBezTo>
                    <a:pt x="321251" y="182355"/>
                    <a:pt x="312876" y="91384"/>
                    <a:pt x="250626" y="41165"/>
                  </a:cubicBezTo>
                  <a:lnTo>
                    <a:pt x="250596" y="41136"/>
                  </a:lnTo>
                  <a:cubicBezTo>
                    <a:pt x="221875" y="17486"/>
                    <a:pt x="186518" y="5838"/>
                    <a:pt x="151545" y="5838"/>
                  </a:cubicBezTo>
                  <a:close/>
                </a:path>
              </a:pathLst>
            </a:custGeom>
            <a:solidFill>
              <a:schemeClr val="bg1"/>
            </a:solidFill>
            <a:ln w="2940" cap="flat">
              <a:noFill/>
              <a:prstDash val="solid"/>
              <a:miter/>
            </a:ln>
          </p:spPr>
          <p:txBody>
            <a:bodyPr rtlCol="0" anchor="ctr"/>
            <a:lstStyle/>
            <a:p>
              <a:endParaRPr lang="en-US"/>
            </a:p>
          </p:txBody>
        </p:sp>
        <p:grpSp>
          <p:nvGrpSpPr>
            <p:cNvPr id="6" name="Graphic 12">
              <a:extLst>
                <a:ext uri="{FF2B5EF4-FFF2-40B4-BE49-F238E27FC236}">
                  <a16:creationId xmlns:a16="http://schemas.microsoft.com/office/drawing/2014/main" id="{98A4E522-D32D-43CB-93D0-F307BA3C6F0D}"/>
                </a:ext>
              </a:extLst>
            </p:cNvPr>
            <p:cNvGrpSpPr/>
            <p:nvPr/>
          </p:nvGrpSpPr>
          <p:grpSpPr>
            <a:xfrm>
              <a:off x="882080" y="6385253"/>
              <a:ext cx="785599" cy="216886"/>
              <a:chOff x="882080" y="6385253"/>
              <a:chExt cx="785599" cy="216886"/>
            </a:xfrm>
            <a:solidFill>
              <a:srgbClr val="FFFFFF"/>
            </a:solidFill>
          </p:grpSpPr>
          <p:sp>
            <p:nvSpPr>
              <p:cNvPr id="7" name="Freeform: Shape 6">
                <a:extLst>
                  <a:ext uri="{FF2B5EF4-FFF2-40B4-BE49-F238E27FC236}">
                    <a16:creationId xmlns:a16="http://schemas.microsoft.com/office/drawing/2014/main" id="{0F35EFED-47D4-4BC2-9384-13F33E94431C}"/>
                  </a:ext>
                </a:extLst>
              </p:cNvPr>
              <p:cNvSpPr/>
              <p:nvPr/>
            </p:nvSpPr>
            <p:spPr>
              <a:xfrm>
                <a:off x="882080" y="6385253"/>
                <a:ext cx="32142" cy="171327"/>
              </a:xfrm>
              <a:custGeom>
                <a:avLst/>
                <a:gdLst>
                  <a:gd name="connsiteX0" fmla="*/ 0 w 32142"/>
                  <a:gd name="connsiteY0" fmla="*/ 0 h 171327"/>
                  <a:gd name="connsiteX1" fmla="*/ 32142 w 32142"/>
                  <a:gd name="connsiteY1" fmla="*/ 0 h 171327"/>
                  <a:gd name="connsiteX2" fmla="*/ 32142 w 32142"/>
                  <a:gd name="connsiteY2" fmla="*/ 171327 h 171327"/>
                  <a:gd name="connsiteX3" fmla="*/ 0 w 32142"/>
                  <a:gd name="connsiteY3" fmla="*/ 171327 h 171327"/>
                  <a:gd name="connsiteX4" fmla="*/ 0 w 32142"/>
                  <a:gd name="connsiteY4" fmla="*/ 0 h 171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42" h="171327">
                    <a:moveTo>
                      <a:pt x="0" y="0"/>
                    </a:moveTo>
                    <a:lnTo>
                      <a:pt x="32142" y="0"/>
                    </a:lnTo>
                    <a:lnTo>
                      <a:pt x="32142" y="171327"/>
                    </a:lnTo>
                    <a:lnTo>
                      <a:pt x="0" y="171327"/>
                    </a:lnTo>
                    <a:lnTo>
                      <a:pt x="0" y="0"/>
                    </a:lnTo>
                    <a:close/>
                  </a:path>
                </a:pathLst>
              </a:custGeom>
              <a:solidFill>
                <a:schemeClr val="bg1"/>
              </a:solidFill>
              <a:ln w="2940"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F419FD53-C88F-4669-9722-0C7B5CE7585F}"/>
                  </a:ext>
                </a:extLst>
              </p:cNvPr>
              <p:cNvSpPr/>
              <p:nvPr/>
            </p:nvSpPr>
            <p:spPr>
              <a:xfrm>
                <a:off x="928289" y="6436680"/>
                <a:ext cx="120165" cy="122494"/>
              </a:xfrm>
              <a:custGeom>
                <a:avLst/>
                <a:gdLst>
                  <a:gd name="connsiteX0" fmla="*/ 57974 w 120165"/>
                  <a:gd name="connsiteY0" fmla="*/ 122494 h 122494"/>
                  <a:gd name="connsiteX1" fmla="*/ 0 w 120165"/>
                  <a:gd name="connsiteY1" fmla="*/ 61247 h 122494"/>
                  <a:gd name="connsiteX2" fmla="*/ 57974 w 120165"/>
                  <a:gd name="connsiteY2" fmla="*/ 0 h 122494"/>
                  <a:gd name="connsiteX3" fmla="*/ 88023 w 120165"/>
                  <a:gd name="connsiteY3" fmla="*/ 11029 h 122494"/>
                  <a:gd name="connsiteX4" fmla="*/ 88023 w 120165"/>
                  <a:gd name="connsiteY4" fmla="*/ 2565 h 122494"/>
                  <a:gd name="connsiteX5" fmla="*/ 120165 w 120165"/>
                  <a:gd name="connsiteY5" fmla="*/ 2565 h 122494"/>
                  <a:gd name="connsiteX6" fmla="*/ 120165 w 120165"/>
                  <a:gd name="connsiteY6" fmla="*/ 119899 h 122494"/>
                  <a:gd name="connsiteX7" fmla="*/ 88023 w 120165"/>
                  <a:gd name="connsiteY7" fmla="*/ 119899 h 122494"/>
                  <a:gd name="connsiteX8" fmla="*/ 88023 w 120165"/>
                  <a:gd name="connsiteY8" fmla="*/ 111230 h 122494"/>
                  <a:gd name="connsiteX9" fmla="*/ 57974 w 120165"/>
                  <a:gd name="connsiteY9" fmla="*/ 122494 h 122494"/>
                  <a:gd name="connsiteX10" fmla="*/ 62663 w 120165"/>
                  <a:gd name="connsiteY10" fmla="*/ 93154 h 122494"/>
                  <a:gd name="connsiteX11" fmla="*/ 88023 w 120165"/>
                  <a:gd name="connsiteY11" fmla="*/ 80238 h 122494"/>
                  <a:gd name="connsiteX12" fmla="*/ 88023 w 120165"/>
                  <a:gd name="connsiteY12" fmla="*/ 41991 h 122494"/>
                  <a:gd name="connsiteX13" fmla="*/ 62663 w 120165"/>
                  <a:gd name="connsiteY13" fmla="*/ 29311 h 122494"/>
                  <a:gd name="connsiteX14" fmla="*/ 33322 w 120165"/>
                  <a:gd name="connsiteY14" fmla="*/ 61218 h 122494"/>
                  <a:gd name="connsiteX15" fmla="*/ 62663 w 120165"/>
                  <a:gd name="connsiteY15" fmla="*/ 93154 h 12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0165" h="122494">
                    <a:moveTo>
                      <a:pt x="57974" y="122494"/>
                    </a:moveTo>
                    <a:cubicBezTo>
                      <a:pt x="23237" y="122494"/>
                      <a:pt x="0" y="94097"/>
                      <a:pt x="0" y="61247"/>
                    </a:cubicBezTo>
                    <a:cubicBezTo>
                      <a:pt x="0" y="28397"/>
                      <a:pt x="23237" y="0"/>
                      <a:pt x="57974" y="0"/>
                    </a:cubicBezTo>
                    <a:cubicBezTo>
                      <a:pt x="70654" y="0"/>
                      <a:pt x="81211" y="4453"/>
                      <a:pt x="88023" y="11029"/>
                    </a:cubicBezTo>
                    <a:lnTo>
                      <a:pt x="88023" y="2565"/>
                    </a:lnTo>
                    <a:lnTo>
                      <a:pt x="120165" y="2565"/>
                    </a:lnTo>
                    <a:lnTo>
                      <a:pt x="120165" y="119899"/>
                    </a:lnTo>
                    <a:lnTo>
                      <a:pt x="88023" y="119899"/>
                    </a:lnTo>
                    <a:lnTo>
                      <a:pt x="88023" y="111230"/>
                    </a:lnTo>
                    <a:cubicBezTo>
                      <a:pt x="81211" y="118042"/>
                      <a:pt x="70654" y="122494"/>
                      <a:pt x="57974" y="122494"/>
                    </a:cubicBezTo>
                    <a:close/>
                    <a:moveTo>
                      <a:pt x="62663" y="93154"/>
                    </a:moveTo>
                    <a:cubicBezTo>
                      <a:pt x="75107" y="93154"/>
                      <a:pt x="82597" y="87757"/>
                      <a:pt x="88023" y="80238"/>
                    </a:cubicBezTo>
                    <a:lnTo>
                      <a:pt x="88023" y="41991"/>
                    </a:lnTo>
                    <a:cubicBezTo>
                      <a:pt x="82626" y="34708"/>
                      <a:pt x="75107" y="29311"/>
                      <a:pt x="62663" y="29311"/>
                    </a:cubicBezTo>
                    <a:cubicBezTo>
                      <a:pt x="45294" y="29311"/>
                      <a:pt x="33322" y="43849"/>
                      <a:pt x="33322" y="61218"/>
                    </a:cubicBezTo>
                    <a:cubicBezTo>
                      <a:pt x="33322" y="78586"/>
                      <a:pt x="45294" y="93154"/>
                      <a:pt x="62663" y="93154"/>
                    </a:cubicBezTo>
                    <a:close/>
                  </a:path>
                </a:pathLst>
              </a:custGeom>
              <a:solidFill>
                <a:schemeClr val="bg1"/>
              </a:solidFill>
              <a:ln w="29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C10E43B-1DC9-4489-B2B3-2CEB67F7E092}"/>
                  </a:ext>
                </a:extLst>
              </p:cNvPr>
              <p:cNvSpPr/>
              <p:nvPr/>
            </p:nvSpPr>
            <p:spPr>
              <a:xfrm>
                <a:off x="1067975" y="6385253"/>
                <a:ext cx="120165" cy="173922"/>
              </a:xfrm>
              <a:custGeom>
                <a:avLst/>
                <a:gdLst>
                  <a:gd name="connsiteX0" fmla="*/ 62191 w 120165"/>
                  <a:gd name="connsiteY0" fmla="*/ 173922 h 173922"/>
                  <a:gd name="connsiteX1" fmla="*/ 32142 w 120165"/>
                  <a:gd name="connsiteY1" fmla="*/ 162657 h 173922"/>
                  <a:gd name="connsiteX2" fmla="*/ 32142 w 120165"/>
                  <a:gd name="connsiteY2" fmla="*/ 171327 h 173922"/>
                  <a:gd name="connsiteX3" fmla="*/ 0 w 120165"/>
                  <a:gd name="connsiteY3" fmla="*/ 171327 h 173922"/>
                  <a:gd name="connsiteX4" fmla="*/ 0 w 120165"/>
                  <a:gd name="connsiteY4" fmla="*/ 0 h 173922"/>
                  <a:gd name="connsiteX5" fmla="*/ 32142 w 120165"/>
                  <a:gd name="connsiteY5" fmla="*/ 0 h 173922"/>
                  <a:gd name="connsiteX6" fmla="*/ 32142 w 120165"/>
                  <a:gd name="connsiteY6" fmla="*/ 62427 h 173922"/>
                  <a:gd name="connsiteX7" fmla="*/ 62191 w 120165"/>
                  <a:gd name="connsiteY7" fmla="*/ 51398 h 173922"/>
                  <a:gd name="connsiteX8" fmla="*/ 120165 w 120165"/>
                  <a:gd name="connsiteY8" fmla="*/ 112645 h 173922"/>
                  <a:gd name="connsiteX9" fmla="*/ 62191 w 120165"/>
                  <a:gd name="connsiteY9" fmla="*/ 173922 h 173922"/>
                  <a:gd name="connsiteX10" fmla="*/ 57502 w 120165"/>
                  <a:gd name="connsiteY10" fmla="*/ 144581 h 173922"/>
                  <a:gd name="connsiteX11" fmla="*/ 87079 w 120165"/>
                  <a:gd name="connsiteY11" fmla="*/ 112675 h 173922"/>
                  <a:gd name="connsiteX12" fmla="*/ 57502 w 120165"/>
                  <a:gd name="connsiteY12" fmla="*/ 80768 h 173922"/>
                  <a:gd name="connsiteX13" fmla="*/ 32142 w 120165"/>
                  <a:gd name="connsiteY13" fmla="*/ 93448 h 173922"/>
                  <a:gd name="connsiteX14" fmla="*/ 32142 w 120165"/>
                  <a:gd name="connsiteY14" fmla="*/ 131695 h 173922"/>
                  <a:gd name="connsiteX15" fmla="*/ 57502 w 120165"/>
                  <a:gd name="connsiteY15" fmla="*/ 144581 h 17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0165" h="173922">
                    <a:moveTo>
                      <a:pt x="62191" y="173922"/>
                    </a:moveTo>
                    <a:cubicBezTo>
                      <a:pt x="49747" y="173922"/>
                      <a:pt x="38954" y="169469"/>
                      <a:pt x="32142" y="162657"/>
                    </a:cubicBezTo>
                    <a:lnTo>
                      <a:pt x="32142" y="171327"/>
                    </a:lnTo>
                    <a:lnTo>
                      <a:pt x="0" y="171327"/>
                    </a:lnTo>
                    <a:lnTo>
                      <a:pt x="0" y="0"/>
                    </a:lnTo>
                    <a:lnTo>
                      <a:pt x="32142" y="0"/>
                    </a:lnTo>
                    <a:lnTo>
                      <a:pt x="32142" y="62427"/>
                    </a:lnTo>
                    <a:cubicBezTo>
                      <a:pt x="38954" y="55851"/>
                      <a:pt x="49747" y="51398"/>
                      <a:pt x="62191" y="51398"/>
                    </a:cubicBezTo>
                    <a:cubicBezTo>
                      <a:pt x="96928" y="51398"/>
                      <a:pt x="120165" y="79795"/>
                      <a:pt x="120165" y="112645"/>
                    </a:cubicBezTo>
                    <a:cubicBezTo>
                      <a:pt x="120165" y="145525"/>
                      <a:pt x="96928" y="173922"/>
                      <a:pt x="62191" y="173922"/>
                    </a:cubicBezTo>
                    <a:close/>
                    <a:moveTo>
                      <a:pt x="57502" y="144581"/>
                    </a:moveTo>
                    <a:cubicBezTo>
                      <a:pt x="75107" y="144581"/>
                      <a:pt x="87079" y="130043"/>
                      <a:pt x="87079" y="112675"/>
                    </a:cubicBezTo>
                    <a:cubicBezTo>
                      <a:pt x="87079" y="95306"/>
                      <a:pt x="75107" y="80768"/>
                      <a:pt x="57502" y="80768"/>
                    </a:cubicBezTo>
                    <a:cubicBezTo>
                      <a:pt x="45058" y="80768"/>
                      <a:pt x="37539" y="86165"/>
                      <a:pt x="32142" y="93448"/>
                    </a:cubicBezTo>
                    <a:lnTo>
                      <a:pt x="32142" y="131695"/>
                    </a:lnTo>
                    <a:cubicBezTo>
                      <a:pt x="37568" y="139185"/>
                      <a:pt x="45058" y="144581"/>
                      <a:pt x="57502" y="144581"/>
                    </a:cubicBezTo>
                    <a:close/>
                  </a:path>
                </a:pathLst>
              </a:custGeom>
              <a:solidFill>
                <a:schemeClr val="bg1"/>
              </a:solidFill>
              <a:ln w="294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44C92852-366B-4A6B-88DF-6855C735FC13}"/>
                  </a:ext>
                </a:extLst>
              </p:cNvPr>
              <p:cNvSpPr/>
              <p:nvPr/>
            </p:nvSpPr>
            <p:spPr>
              <a:xfrm>
                <a:off x="1198668" y="6436680"/>
                <a:ext cx="117806" cy="122494"/>
              </a:xfrm>
              <a:custGeom>
                <a:avLst/>
                <a:gdLst>
                  <a:gd name="connsiteX0" fmla="*/ 62191 w 117806"/>
                  <a:gd name="connsiteY0" fmla="*/ 122494 h 122494"/>
                  <a:gd name="connsiteX1" fmla="*/ 0 w 117806"/>
                  <a:gd name="connsiteY1" fmla="*/ 61247 h 122494"/>
                  <a:gd name="connsiteX2" fmla="*/ 62191 w 117806"/>
                  <a:gd name="connsiteY2" fmla="*/ 0 h 122494"/>
                  <a:gd name="connsiteX3" fmla="*/ 117806 w 117806"/>
                  <a:gd name="connsiteY3" fmla="*/ 33794 h 122494"/>
                  <a:gd name="connsiteX4" fmla="*/ 89881 w 117806"/>
                  <a:gd name="connsiteY4" fmla="*/ 48803 h 122494"/>
                  <a:gd name="connsiteX5" fmla="*/ 62191 w 117806"/>
                  <a:gd name="connsiteY5" fmla="*/ 30019 h 122494"/>
                  <a:gd name="connsiteX6" fmla="*/ 32378 w 117806"/>
                  <a:gd name="connsiteY6" fmla="*/ 61247 h 122494"/>
                  <a:gd name="connsiteX7" fmla="*/ 62191 w 117806"/>
                  <a:gd name="connsiteY7" fmla="*/ 92475 h 122494"/>
                  <a:gd name="connsiteX8" fmla="*/ 89881 w 117806"/>
                  <a:gd name="connsiteY8" fmla="*/ 73691 h 122494"/>
                  <a:gd name="connsiteX9" fmla="*/ 117806 w 117806"/>
                  <a:gd name="connsiteY9" fmla="*/ 88701 h 122494"/>
                  <a:gd name="connsiteX10" fmla="*/ 62191 w 117806"/>
                  <a:gd name="connsiteY10" fmla="*/ 122494 h 12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806" h="122494">
                    <a:moveTo>
                      <a:pt x="62191" y="122494"/>
                    </a:moveTo>
                    <a:cubicBezTo>
                      <a:pt x="27454" y="122494"/>
                      <a:pt x="0" y="96663"/>
                      <a:pt x="0" y="61247"/>
                    </a:cubicBezTo>
                    <a:cubicBezTo>
                      <a:pt x="0" y="25802"/>
                      <a:pt x="27454" y="0"/>
                      <a:pt x="62191" y="0"/>
                    </a:cubicBezTo>
                    <a:cubicBezTo>
                      <a:pt x="86607" y="0"/>
                      <a:pt x="107721" y="13624"/>
                      <a:pt x="117806" y="33794"/>
                    </a:cubicBezTo>
                    <a:lnTo>
                      <a:pt x="89881" y="48803"/>
                    </a:lnTo>
                    <a:cubicBezTo>
                      <a:pt x="85192" y="38010"/>
                      <a:pt x="75107" y="30019"/>
                      <a:pt x="62191" y="30019"/>
                    </a:cubicBezTo>
                    <a:cubicBezTo>
                      <a:pt x="45294" y="30019"/>
                      <a:pt x="32378" y="43171"/>
                      <a:pt x="32378" y="61247"/>
                    </a:cubicBezTo>
                    <a:cubicBezTo>
                      <a:pt x="32378" y="79324"/>
                      <a:pt x="45294" y="92475"/>
                      <a:pt x="62191" y="92475"/>
                    </a:cubicBezTo>
                    <a:cubicBezTo>
                      <a:pt x="75107" y="92475"/>
                      <a:pt x="85192" y="84484"/>
                      <a:pt x="89881" y="73691"/>
                    </a:cubicBezTo>
                    <a:lnTo>
                      <a:pt x="117806" y="88701"/>
                    </a:lnTo>
                    <a:cubicBezTo>
                      <a:pt x="107721" y="108871"/>
                      <a:pt x="86607" y="122494"/>
                      <a:pt x="62191" y="122494"/>
                    </a:cubicBezTo>
                    <a:close/>
                  </a:path>
                </a:pathLst>
              </a:custGeom>
              <a:solidFill>
                <a:schemeClr val="bg1"/>
              </a:solidFill>
              <a:ln w="29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9BD2FD6E-F7D7-428E-9236-C236DF17A687}"/>
                  </a:ext>
                </a:extLst>
              </p:cNvPr>
              <p:cNvSpPr/>
              <p:nvPr/>
            </p:nvSpPr>
            <p:spPr>
              <a:xfrm>
                <a:off x="1323049" y="6436680"/>
                <a:ext cx="123438" cy="122494"/>
              </a:xfrm>
              <a:custGeom>
                <a:avLst/>
                <a:gdLst>
                  <a:gd name="connsiteX0" fmla="*/ 61719 w 123438"/>
                  <a:gd name="connsiteY0" fmla="*/ 122494 h 122494"/>
                  <a:gd name="connsiteX1" fmla="*/ 0 w 123438"/>
                  <a:gd name="connsiteY1" fmla="*/ 61247 h 122494"/>
                  <a:gd name="connsiteX2" fmla="*/ 61719 w 123438"/>
                  <a:gd name="connsiteY2" fmla="*/ 0 h 122494"/>
                  <a:gd name="connsiteX3" fmla="*/ 123438 w 123438"/>
                  <a:gd name="connsiteY3" fmla="*/ 61247 h 122494"/>
                  <a:gd name="connsiteX4" fmla="*/ 61719 w 123438"/>
                  <a:gd name="connsiteY4" fmla="*/ 122494 h 122494"/>
                  <a:gd name="connsiteX5" fmla="*/ 61719 w 123438"/>
                  <a:gd name="connsiteY5" fmla="*/ 92446 h 122494"/>
                  <a:gd name="connsiteX6" fmla="*/ 90824 w 123438"/>
                  <a:gd name="connsiteY6" fmla="*/ 61218 h 122494"/>
                  <a:gd name="connsiteX7" fmla="*/ 61719 w 123438"/>
                  <a:gd name="connsiteY7" fmla="*/ 29990 h 122494"/>
                  <a:gd name="connsiteX8" fmla="*/ 32378 w 123438"/>
                  <a:gd name="connsiteY8" fmla="*/ 61218 h 122494"/>
                  <a:gd name="connsiteX9" fmla="*/ 61719 w 123438"/>
                  <a:gd name="connsiteY9" fmla="*/ 92446 h 12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438" h="122494">
                    <a:moveTo>
                      <a:pt x="61719" y="122494"/>
                    </a:moveTo>
                    <a:cubicBezTo>
                      <a:pt x="27690" y="122494"/>
                      <a:pt x="0" y="95513"/>
                      <a:pt x="0" y="61247"/>
                    </a:cubicBezTo>
                    <a:cubicBezTo>
                      <a:pt x="0" y="26982"/>
                      <a:pt x="27690" y="0"/>
                      <a:pt x="61719" y="0"/>
                    </a:cubicBezTo>
                    <a:cubicBezTo>
                      <a:pt x="95749" y="0"/>
                      <a:pt x="123438" y="26982"/>
                      <a:pt x="123438" y="61247"/>
                    </a:cubicBezTo>
                    <a:cubicBezTo>
                      <a:pt x="123438" y="95513"/>
                      <a:pt x="95749" y="122494"/>
                      <a:pt x="61719" y="122494"/>
                    </a:cubicBezTo>
                    <a:close/>
                    <a:moveTo>
                      <a:pt x="61719" y="92446"/>
                    </a:moveTo>
                    <a:cubicBezTo>
                      <a:pt x="78616" y="92446"/>
                      <a:pt x="90824" y="79294"/>
                      <a:pt x="90824" y="61218"/>
                    </a:cubicBezTo>
                    <a:cubicBezTo>
                      <a:pt x="90824" y="43141"/>
                      <a:pt x="78616" y="29990"/>
                      <a:pt x="61719" y="29990"/>
                    </a:cubicBezTo>
                    <a:cubicBezTo>
                      <a:pt x="44822" y="29990"/>
                      <a:pt x="32378" y="43141"/>
                      <a:pt x="32378" y="61218"/>
                    </a:cubicBezTo>
                    <a:cubicBezTo>
                      <a:pt x="32378" y="79294"/>
                      <a:pt x="44822" y="92446"/>
                      <a:pt x="61719" y="92446"/>
                    </a:cubicBezTo>
                    <a:close/>
                  </a:path>
                </a:pathLst>
              </a:custGeom>
              <a:solidFill>
                <a:schemeClr val="bg1"/>
              </a:solidFill>
              <a:ln w="294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E8F45E80-54E4-46E6-BE46-44A38A23F30F}"/>
                  </a:ext>
                </a:extLst>
              </p:cNvPr>
              <p:cNvSpPr/>
              <p:nvPr/>
            </p:nvSpPr>
            <p:spPr>
              <a:xfrm>
                <a:off x="1547515" y="6436680"/>
                <a:ext cx="120165" cy="165458"/>
              </a:xfrm>
              <a:custGeom>
                <a:avLst/>
                <a:gdLst>
                  <a:gd name="connsiteX0" fmla="*/ 0 w 120165"/>
                  <a:gd name="connsiteY0" fmla="*/ 2565 h 165458"/>
                  <a:gd name="connsiteX1" fmla="*/ 32142 w 120165"/>
                  <a:gd name="connsiteY1" fmla="*/ 2565 h 165458"/>
                  <a:gd name="connsiteX2" fmla="*/ 32142 w 120165"/>
                  <a:gd name="connsiteY2" fmla="*/ 11029 h 165458"/>
                  <a:gd name="connsiteX3" fmla="*/ 62191 w 120165"/>
                  <a:gd name="connsiteY3" fmla="*/ 0 h 165458"/>
                  <a:gd name="connsiteX4" fmla="*/ 120165 w 120165"/>
                  <a:gd name="connsiteY4" fmla="*/ 61247 h 165458"/>
                  <a:gd name="connsiteX5" fmla="*/ 62191 w 120165"/>
                  <a:gd name="connsiteY5" fmla="*/ 122494 h 165458"/>
                  <a:gd name="connsiteX6" fmla="*/ 32142 w 120165"/>
                  <a:gd name="connsiteY6" fmla="*/ 111230 h 165458"/>
                  <a:gd name="connsiteX7" fmla="*/ 32142 w 120165"/>
                  <a:gd name="connsiteY7" fmla="*/ 165459 h 165458"/>
                  <a:gd name="connsiteX8" fmla="*/ 0 w 120165"/>
                  <a:gd name="connsiteY8" fmla="*/ 165459 h 165458"/>
                  <a:gd name="connsiteX9" fmla="*/ 0 w 120165"/>
                  <a:gd name="connsiteY9" fmla="*/ 2565 h 165458"/>
                  <a:gd name="connsiteX10" fmla="*/ 57502 w 120165"/>
                  <a:gd name="connsiteY10" fmla="*/ 93154 h 165458"/>
                  <a:gd name="connsiteX11" fmla="*/ 87079 w 120165"/>
                  <a:gd name="connsiteY11" fmla="*/ 61247 h 165458"/>
                  <a:gd name="connsiteX12" fmla="*/ 57502 w 120165"/>
                  <a:gd name="connsiteY12" fmla="*/ 29341 h 165458"/>
                  <a:gd name="connsiteX13" fmla="*/ 32142 w 120165"/>
                  <a:gd name="connsiteY13" fmla="*/ 42021 h 165458"/>
                  <a:gd name="connsiteX14" fmla="*/ 32142 w 120165"/>
                  <a:gd name="connsiteY14" fmla="*/ 80267 h 165458"/>
                  <a:gd name="connsiteX15" fmla="*/ 57502 w 120165"/>
                  <a:gd name="connsiteY15" fmla="*/ 93154 h 165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0165" h="165458">
                    <a:moveTo>
                      <a:pt x="0" y="2565"/>
                    </a:moveTo>
                    <a:lnTo>
                      <a:pt x="32142" y="2565"/>
                    </a:lnTo>
                    <a:lnTo>
                      <a:pt x="32142" y="11029"/>
                    </a:lnTo>
                    <a:cubicBezTo>
                      <a:pt x="38954" y="4453"/>
                      <a:pt x="49747" y="0"/>
                      <a:pt x="62191" y="0"/>
                    </a:cubicBezTo>
                    <a:cubicBezTo>
                      <a:pt x="96928" y="0"/>
                      <a:pt x="120165" y="28397"/>
                      <a:pt x="120165" y="61247"/>
                    </a:cubicBezTo>
                    <a:cubicBezTo>
                      <a:pt x="120165" y="94097"/>
                      <a:pt x="96928" y="122494"/>
                      <a:pt x="62191" y="122494"/>
                    </a:cubicBezTo>
                    <a:cubicBezTo>
                      <a:pt x="49747" y="122494"/>
                      <a:pt x="38954" y="118042"/>
                      <a:pt x="32142" y="111230"/>
                    </a:cubicBezTo>
                    <a:lnTo>
                      <a:pt x="32142" y="165459"/>
                    </a:lnTo>
                    <a:lnTo>
                      <a:pt x="0" y="165459"/>
                    </a:lnTo>
                    <a:lnTo>
                      <a:pt x="0" y="2565"/>
                    </a:lnTo>
                    <a:close/>
                    <a:moveTo>
                      <a:pt x="57502" y="93154"/>
                    </a:moveTo>
                    <a:cubicBezTo>
                      <a:pt x="75107" y="93154"/>
                      <a:pt x="87079" y="78616"/>
                      <a:pt x="87079" y="61247"/>
                    </a:cubicBezTo>
                    <a:cubicBezTo>
                      <a:pt x="87079" y="43879"/>
                      <a:pt x="75107" y="29341"/>
                      <a:pt x="57502" y="29341"/>
                    </a:cubicBezTo>
                    <a:cubicBezTo>
                      <a:pt x="45058" y="29341"/>
                      <a:pt x="37539" y="34737"/>
                      <a:pt x="32142" y="42021"/>
                    </a:cubicBezTo>
                    <a:lnTo>
                      <a:pt x="32142" y="80267"/>
                    </a:lnTo>
                    <a:cubicBezTo>
                      <a:pt x="37568" y="87757"/>
                      <a:pt x="45088" y="93154"/>
                      <a:pt x="57502" y="93154"/>
                    </a:cubicBezTo>
                    <a:close/>
                  </a:path>
                </a:pathLst>
              </a:custGeom>
              <a:solidFill>
                <a:schemeClr val="bg1"/>
              </a:solidFill>
              <a:ln w="294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5B97C738-B660-4D8E-9C43-7BA88AAB572E}"/>
                  </a:ext>
                </a:extLst>
              </p:cNvPr>
              <p:cNvSpPr/>
              <p:nvPr/>
            </p:nvSpPr>
            <p:spPr>
              <a:xfrm>
                <a:off x="1460495" y="6437830"/>
                <a:ext cx="72983" cy="118749"/>
              </a:xfrm>
              <a:custGeom>
                <a:avLst/>
                <a:gdLst>
                  <a:gd name="connsiteX0" fmla="*/ 59360 w 72983"/>
                  <a:gd name="connsiteY0" fmla="*/ 0 h 118749"/>
                  <a:gd name="connsiteX1" fmla="*/ 32142 w 72983"/>
                  <a:gd name="connsiteY1" fmla="*/ 15481 h 118749"/>
                  <a:gd name="connsiteX2" fmla="*/ 32142 w 72983"/>
                  <a:gd name="connsiteY2" fmla="*/ 1386 h 118749"/>
                  <a:gd name="connsiteX3" fmla="*/ 0 w 72983"/>
                  <a:gd name="connsiteY3" fmla="*/ 1386 h 118749"/>
                  <a:gd name="connsiteX4" fmla="*/ 0 w 72983"/>
                  <a:gd name="connsiteY4" fmla="*/ 118749 h 118749"/>
                  <a:gd name="connsiteX5" fmla="*/ 32142 w 72983"/>
                  <a:gd name="connsiteY5" fmla="*/ 118749 h 118749"/>
                  <a:gd name="connsiteX6" fmla="*/ 32142 w 72983"/>
                  <a:gd name="connsiteY6" fmla="*/ 46120 h 118749"/>
                  <a:gd name="connsiteX7" fmla="*/ 72984 w 72983"/>
                  <a:gd name="connsiteY7" fmla="*/ 32909 h 118749"/>
                  <a:gd name="connsiteX8" fmla="*/ 72984 w 72983"/>
                  <a:gd name="connsiteY8" fmla="*/ 2123 h 118749"/>
                  <a:gd name="connsiteX9" fmla="*/ 59360 w 72983"/>
                  <a:gd name="connsiteY9" fmla="*/ 0 h 118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983" h="118749">
                    <a:moveTo>
                      <a:pt x="59360" y="0"/>
                    </a:moveTo>
                    <a:cubicBezTo>
                      <a:pt x="47152" y="0"/>
                      <a:pt x="36123" y="7048"/>
                      <a:pt x="32142" y="15481"/>
                    </a:cubicBezTo>
                    <a:lnTo>
                      <a:pt x="32142" y="1386"/>
                    </a:lnTo>
                    <a:lnTo>
                      <a:pt x="0" y="1386"/>
                    </a:lnTo>
                    <a:lnTo>
                      <a:pt x="0" y="118749"/>
                    </a:lnTo>
                    <a:lnTo>
                      <a:pt x="32142" y="118749"/>
                    </a:lnTo>
                    <a:lnTo>
                      <a:pt x="32142" y="46120"/>
                    </a:lnTo>
                    <a:cubicBezTo>
                      <a:pt x="47417" y="23974"/>
                      <a:pt x="72984" y="32909"/>
                      <a:pt x="72984" y="32909"/>
                    </a:cubicBezTo>
                    <a:lnTo>
                      <a:pt x="72984" y="2123"/>
                    </a:lnTo>
                    <a:cubicBezTo>
                      <a:pt x="70389" y="1180"/>
                      <a:pt x="65228" y="0"/>
                      <a:pt x="59360" y="0"/>
                    </a:cubicBezTo>
                    <a:close/>
                  </a:path>
                </a:pathLst>
              </a:custGeom>
              <a:solidFill>
                <a:schemeClr val="bg1"/>
              </a:solidFill>
              <a:ln w="2940" cap="flat">
                <a:noFill/>
                <a:prstDash val="solid"/>
                <a:miter/>
              </a:ln>
            </p:spPr>
            <p:txBody>
              <a:bodyPr rtlCol="0" anchor="ctr"/>
              <a:lstStyle/>
              <a:p>
                <a:endParaRPr lang="en-US"/>
              </a:p>
            </p:txBody>
          </p:sp>
        </p:grpSp>
        <p:sp>
          <p:nvSpPr>
            <p:cNvPr id="18" name="Freeform: Shape 17">
              <a:extLst>
                <a:ext uri="{FF2B5EF4-FFF2-40B4-BE49-F238E27FC236}">
                  <a16:creationId xmlns:a16="http://schemas.microsoft.com/office/drawing/2014/main" id="{80E70DB8-48E8-471B-B3E9-493B2AC0CFA6}"/>
                </a:ext>
              </a:extLst>
            </p:cNvPr>
            <p:cNvSpPr/>
            <p:nvPr/>
          </p:nvSpPr>
          <p:spPr>
            <a:xfrm>
              <a:off x="575438" y="6361838"/>
              <a:ext cx="229318" cy="232133"/>
            </a:xfrm>
            <a:custGeom>
              <a:avLst/>
              <a:gdLst>
                <a:gd name="connsiteX0" fmla="*/ 113818 w 229318"/>
                <a:gd name="connsiteY0" fmla="*/ 232133 h 232133"/>
                <a:gd name="connsiteX1" fmla="*/ 42397 w 229318"/>
                <a:gd name="connsiteY1" fmla="*/ 204915 h 232133"/>
                <a:gd name="connsiteX2" fmla="*/ 26769 w 229318"/>
                <a:gd name="connsiteY2" fmla="*/ 37127 h 232133"/>
                <a:gd name="connsiteX3" fmla="*/ 188512 w 229318"/>
                <a:gd name="connsiteY3" fmla="*/ 27160 h 232133"/>
                <a:gd name="connsiteX4" fmla="*/ 203316 w 229318"/>
                <a:gd name="connsiteY4" fmla="*/ 186780 h 232133"/>
                <a:gd name="connsiteX5" fmla="*/ 124729 w 229318"/>
                <a:gd name="connsiteY5" fmla="*/ 231573 h 232133"/>
                <a:gd name="connsiteX6" fmla="*/ 113818 w 229318"/>
                <a:gd name="connsiteY6" fmla="*/ 232133 h 232133"/>
                <a:gd name="connsiteX7" fmla="*/ 112314 w 229318"/>
                <a:gd name="connsiteY7" fmla="*/ 5869 h 232133"/>
                <a:gd name="connsiteX8" fmla="*/ 31162 w 229318"/>
                <a:gd name="connsiteY8" fmla="*/ 41049 h 232133"/>
                <a:gd name="connsiteX9" fmla="*/ 46290 w 229318"/>
                <a:gd name="connsiteY9" fmla="*/ 200492 h 232133"/>
                <a:gd name="connsiteX10" fmla="*/ 124139 w 229318"/>
                <a:gd name="connsiteY10" fmla="*/ 225705 h 232133"/>
                <a:gd name="connsiteX11" fmla="*/ 198656 w 229318"/>
                <a:gd name="connsiteY11" fmla="*/ 183153 h 232133"/>
                <a:gd name="connsiteX12" fmla="*/ 184797 w 229318"/>
                <a:gd name="connsiteY12" fmla="*/ 31701 h 232133"/>
                <a:gd name="connsiteX13" fmla="*/ 184767 w 229318"/>
                <a:gd name="connsiteY13" fmla="*/ 31672 h 232133"/>
                <a:gd name="connsiteX14" fmla="*/ 112314 w 229318"/>
                <a:gd name="connsiteY14" fmla="*/ 5869 h 23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9318" h="232133">
                  <a:moveTo>
                    <a:pt x="113818" y="232133"/>
                  </a:moveTo>
                  <a:cubicBezTo>
                    <a:pt x="87810" y="232133"/>
                    <a:pt x="62774" y="222667"/>
                    <a:pt x="42397" y="204915"/>
                  </a:cubicBezTo>
                  <a:cubicBezTo>
                    <a:pt x="-7231" y="160712"/>
                    <a:pt x="-14397" y="83866"/>
                    <a:pt x="26769" y="37127"/>
                  </a:cubicBezTo>
                  <a:cubicBezTo>
                    <a:pt x="67699" y="-8167"/>
                    <a:pt x="140240" y="-12649"/>
                    <a:pt x="188512" y="27160"/>
                  </a:cubicBezTo>
                  <a:cubicBezTo>
                    <a:pt x="236549" y="65937"/>
                    <a:pt x="243066" y="136031"/>
                    <a:pt x="203316" y="186780"/>
                  </a:cubicBezTo>
                  <a:cubicBezTo>
                    <a:pt x="183942" y="212140"/>
                    <a:pt x="155308" y="228477"/>
                    <a:pt x="124729" y="231573"/>
                  </a:cubicBezTo>
                  <a:cubicBezTo>
                    <a:pt x="121102" y="231956"/>
                    <a:pt x="117445" y="232133"/>
                    <a:pt x="113818" y="232133"/>
                  </a:cubicBezTo>
                  <a:close/>
                  <a:moveTo>
                    <a:pt x="112314" y="5869"/>
                  </a:moveTo>
                  <a:cubicBezTo>
                    <a:pt x="82059" y="5869"/>
                    <a:pt x="52217" y="17753"/>
                    <a:pt x="31162" y="41049"/>
                  </a:cubicBezTo>
                  <a:cubicBezTo>
                    <a:pt x="-7880" y="85399"/>
                    <a:pt x="-980" y="158412"/>
                    <a:pt x="46290" y="200492"/>
                  </a:cubicBezTo>
                  <a:cubicBezTo>
                    <a:pt x="68259" y="219601"/>
                    <a:pt x="95919" y="228595"/>
                    <a:pt x="124139" y="225705"/>
                  </a:cubicBezTo>
                  <a:cubicBezTo>
                    <a:pt x="153097" y="222756"/>
                    <a:pt x="180256" y="207274"/>
                    <a:pt x="198656" y="183153"/>
                  </a:cubicBezTo>
                  <a:cubicBezTo>
                    <a:pt x="236401" y="134940"/>
                    <a:pt x="230327" y="68414"/>
                    <a:pt x="184797" y="31701"/>
                  </a:cubicBezTo>
                  <a:lnTo>
                    <a:pt x="184767" y="31672"/>
                  </a:lnTo>
                  <a:cubicBezTo>
                    <a:pt x="163772" y="14391"/>
                    <a:pt x="137910" y="5869"/>
                    <a:pt x="112314" y="5869"/>
                  </a:cubicBezTo>
                  <a:close/>
                </a:path>
              </a:pathLst>
            </a:custGeom>
            <a:solidFill>
              <a:schemeClr val="bg1"/>
            </a:solidFill>
            <a:ln w="294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8F0FBEB5-6857-4CCB-A5F5-70D9A33D6D62}"/>
                </a:ext>
              </a:extLst>
            </p:cNvPr>
            <p:cNvSpPr/>
            <p:nvPr/>
          </p:nvSpPr>
          <p:spPr>
            <a:xfrm>
              <a:off x="615591" y="6382341"/>
              <a:ext cx="175523" cy="177187"/>
            </a:xfrm>
            <a:custGeom>
              <a:avLst/>
              <a:gdLst>
                <a:gd name="connsiteX0" fmla="*/ 88144 w 175523"/>
                <a:gd name="connsiteY0" fmla="*/ 177188 h 177187"/>
                <a:gd name="connsiteX1" fmla="*/ 32617 w 175523"/>
                <a:gd name="connsiteY1" fmla="*/ 155926 h 177187"/>
                <a:gd name="connsiteX2" fmla="*/ 20704 w 175523"/>
                <a:gd name="connsiteY2" fmla="*/ 28449 h 177187"/>
                <a:gd name="connsiteX3" fmla="*/ 144319 w 175523"/>
                <a:gd name="connsiteY3" fmla="*/ 20782 h 177187"/>
                <a:gd name="connsiteX4" fmla="*/ 155672 w 175523"/>
                <a:gd name="connsiteY4" fmla="*/ 143070 h 177187"/>
                <a:gd name="connsiteX5" fmla="*/ 96518 w 175523"/>
                <a:gd name="connsiteY5" fmla="*/ 176745 h 177187"/>
                <a:gd name="connsiteX6" fmla="*/ 88144 w 175523"/>
                <a:gd name="connsiteY6" fmla="*/ 177188 h 177187"/>
                <a:gd name="connsiteX7" fmla="*/ 86109 w 175523"/>
                <a:gd name="connsiteY7" fmla="*/ 5890 h 177187"/>
                <a:gd name="connsiteX8" fmla="*/ 25127 w 175523"/>
                <a:gd name="connsiteY8" fmla="*/ 32400 h 177187"/>
                <a:gd name="connsiteX9" fmla="*/ 36539 w 175523"/>
                <a:gd name="connsiteY9" fmla="*/ 151533 h 177187"/>
                <a:gd name="connsiteX10" fmla="*/ 95958 w 175523"/>
                <a:gd name="connsiteY10" fmla="*/ 170936 h 177187"/>
                <a:gd name="connsiteX11" fmla="*/ 151042 w 175523"/>
                <a:gd name="connsiteY11" fmla="*/ 139502 h 177187"/>
                <a:gd name="connsiteX12" fmla="*/ 140663 w 175523"/>
                <a:gd name="connsiteY12" fmla="*/ 25382 h 177187"/>
                <a:gd name="connsiteX13" fmla="*/ 140633 w 175523"/>
                <a:gd name="connsiteY13" fmla="*/ 25352 h 177187"/>
                <a:gd name="connsiteX14" fmla="*/ 86109 w 175523"/>
                <a:gd name="connsiteY14" fmla="*/ 5890 h 17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523" h="177187">
                  <a:moveTo>
                    <a:pt x="88144" y="177188"/>
                  </a:moveTo>
                  <a:cubicBezTo>
                    <a:pt x="67974" y="177188"/>
                    <a:pt x="48511" y="169786"/>
                    <a:pt x="32617" y="155926"/>
                  </a:cubicBezTo>
                  <a:cubicBezTo>
                    <a:pt x="-5688" y="121750"/>
                    <a:pt x="-11026" y="64572"/>
                    <a:pt x="20704" y="28449"/>
                  </a:cubicBezTo>
                  <a:cubicBezTo>
                    <a:pt x="51991" y="-6259"/>
                    <a:pt x="107429" y="-9680"/>
                    <a:pt x="144319" y="20782"/>
                  </a:cubicBezTo>
                  <a:cubicBezTo>
                    <a:pt x="181062" y="50476"/>
                    <a:pt x="186016" y="104204"/>
                    <a:pt x="155672" y="143070"/>
                  </a:cubicBezTo>
                  <a:cubicBezTo>
                    <a:pt x="140928" y="162414"/>
                    <a:pt x="119932" y="174386"/>
                    <a:pt x="96518" y="176745"/>
                  </a:cubicBezTo>
                  <a:cubicBezTo>
                    <a:pt x="93717" y="177070"/>
                    <a:pt x="90916" y="177188"/>
                    <a:pt x="88144" y="177188"/>
                  </a:cubicBezTo>
                  <a:close/>
                  <a:moveTo>
                    <a:pt x="86109" y="5890"/>
                  </a:moveTo>
                  <a:cubicBezTo>
                    <a:pt x="63373" y="5890"/>
                    <a:pt x="40933" y="14854"/>
                    <a:pt x="25127" y="32400"/>
                  </a:cubicBezTo>
                  <a:cubicBezTo>
                    <a:pt x="-4450" y="66046"/>
                    <a:pt x="652" y="119508"/>
                    <a:pt x="36539" y="151533"/>
                  </a:cubicBezTo>
                  <a:cubicBezTo>
                    <a:pt x="53377" y="166218"/>
                    <a:pt x="74461" y="173118"/>
                    <a:pt x="95958" y="170936"/>
                  </a:cubicBezTo>
                  <a:cubicBezTo>
                    <a:pt x="117721" y="168724"/>
                    <a:pt x="137271" y="157578"/>
                    <a:pt x="151042" y="139502"/>
                  </a:cubicBezTo>
                  <a:cubicBezTo>
                    <a:pt x="179440" y="103172"/>
                    <a:pt x="174869" y="53042"/>
                    <a:pt x="140663" y="25382"/>
                  </a:cubicBezTo>
                  <a:lnTo>
                    <a:pt x="140633" y="25352"/>
                  </a:lnTo>
                  <a:cubicBezTo>
                    <a:pt x="124768" y="12289"/>
                    <a:pt x="105335" y="5890"/>
                    <a:pt x="86109" y="5890"/>
                  </a:cubicBezTo>
                  <a:close/>
                </a:path>
              </a:pathLst>
            </a:custGeom>
            <a:solidFill>
              <a:schemeClr val="bg1"/>
            </a:solidFill>
            <a:ln w="2940" cap="flat">
              <a:noFill/>
              <a:prstDash val="solid"/>
              <a:miter/>
            </a:ln>
          </p:spPr>
          <p:txBody>
            <a:bodyPr rtlCol="0" anchor="ctr"/>
            <a:lstStyle/>
            <a:p>
              <a:endParaRPr lang="en-US"/>
            </a:p>
          </p:txBody>
        </p:sp>
      </p:grpSp>
      <p:sp>
        <p:nvSpPr>
          <p:cNvPr id="21" name="TextBox 20">
            <a:extLst>
              <a:ext uri="{FF2B5EF4-FFF2-40B4-BE49-F238E27FC236}">
                <a16:creationId xmlns:a16="http://schemas.microsoft.com/office/drawing/2014/main" id="{5AC7B5BC-FDCC-4977-A3D6-73111F5699FF}"/>
              </a:ext>
            </a:extLst>
          </p:cNvPr>
          <p:cNvSpPr txBox="1"/>
          <p:nvPr userDrawn="1"/>
        </p:nvSpPr>
        <p:spPr>
          <a:xfrm>
            <a:off x="11438860" y="6390933"/>
            <a:ext cx="225056" cy="184893"/>
          </a:xfrm>
          <a:prstGeom prst="rect">
            <a:avLst/>
          </a:prstGeom>
          <a:noFill/>
        </p:spPr>
        <p:txBody>
          <a:bodyPr wrap="square" lIns="0" tIns="0" rIns="0" bIns="0" rtlCol="0" anchor="b" anchorCtr="0">
            <a:noAutofit/>
          </a:bodyPr>
          <a:lstStyle/>
          <a:p>
            <a:pPr algn="r"/>
            <a:fld id="{0FD08294-13F4-471E-BAD0-2C8D54C2E70F}" type="slidenum">
              <a:rPr lang="en-US" sz="650" smtClean="0">
                <a:solidFill>
                  <a:schemeClr val="bg1"/>
                </a:solidFill>
                <a:latin typeface="+mn-lt"/>
              </a:rPr>
              <a:t>‹#›</a:t>
            </a:fld>
            <a:endParaRPr lang="en-US" sz="650" dirty="0">
              <a:solidFill>
                <a:schemeClr val="bg1"/>
              </a:solidFill>
              <a:latin typeface="+mn-lt"/>
            </a:endParaRPr>
          </a:p>
        </p:txBody>
      </p:sp>
      <p:sp>
        <p:nvSpPr>
          <p:cNvPr id="22" name="TextBox 21">
            <a:extLst>
              <a:ext uri="{FF2B5EF4-FFF2-40B4-BE49-F238E27FC236}">
                <a16:creationId xmlns:a16="http://schemas.microsoft.com/office/drawing/2014/main" id="{D81645BE-80FE-43D0-AC0E-E2F888A88671}"/>
              </a:ext>
            </a:extLst>
          </p:cNvPr>
          <p:cNvSpPr txBox="1"/>
          <p:nvPr userDrawn="1"/>
        </p:nvSpPr>
        <p:spPr>
          <a:xfrm>
            <a:off x="8381398" y="6435396"/>
            <a:ext cx="2926150" cy="138235"/>
          </a:xfrm>
          <a:prstGeom prst="rect">
            <a:avLst/>
          </a:prstGeom>
          <a:noFill/>
        </p:spPr>
        <p:txBody>
          <a:bodyPr wrap="square" lIns="0" tIns="0" rIns="0" bIns="0" rtlCol="0" anchor="b" anchorCtr="0">
            <a:noAutofit/>
          </a:bodyPr>
          <a:lstStyle/>
          <a:p>
            <a:pPr algn="r"/>
            <a:r>
              <a:rPr lang="en-US" sz="650" dirty="0" smtClean="0">
                <a:solidFill>
                  <a:schemeClr val="bg1"/>
                </a:solidFill>
                <a:latin typeface="+mn-lt"/>
              </a:rPr>
              <a:t>		</a:t>
            </a:r>
          </a:p>
          <a:p>
            <a:pPr algn="r"/>
            <a:r>
              <a:rPr lang="en-US" sz="650" dirty="0" smtClean="0">
                <a:solidFill>
                  <a:schemeClr val="bg1"/>
                </a:solidFill>
                <a:latin typeface="+mn-lt"/>
              </a:rPr>
              <a:t>©2021 Laboratory Corporation of America® Holdings   All rights reserved. </a:t>
            </a:r>
            <a:endParaRPr lang="en-US" sz="650" dirty="0">
              <a:solidFill>
                <a:schemeClr val="bg1"/>
              </a:solidFill>
              <a:latin typeface="+mn-lt"/>
            </a:endParaRPr>
          </a:p>
        </p:txBody>
      </p:sp>
    </p:spTree>
    <p:extLst>
      <p:ext uri="{BB962C8B-B14F-4D97-AF65-F5344CB8AC3E}">
        <p14:creationId xmlns:p14="http://schemas.microsoft.com/office/powerpoint/2010/main" val="3197216797"/>
      </p:ext>
    </p:extLst>
  </p:cSld>
  <p:clrMapOvr>
    <a:masterClrMapping/>
  </p:clrMapOvr>
  <p:transition>
    <p:fade/>
  </p:transition>
  <p:extLst mod="1">
    <p:ext uri="{DCECCB84-F9BA-43D5-87BE-67443E8EF086}">
      <p15:sldGuideLst xmlns:p15="http://schemas.microsoft.com/office/powerpoint/2012/main"/>
    </p:ext>
  </p:extLst>
</p:sldLayout>
</file>

<file path=ppt/slideLayouts/slideLayout12.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STATEMENT 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1038340"/>
            <a:ext cx="11125200" cy="2390660"/>
          </a:xfrm>
        </p:spPr>
        <p:txBody>
          <a:bodyPr anchor="b"/>
          <a:lstStyle>
            <a:lvl1pPr marL="0" marR="0" indent="0" algn="ctr" defTabSz="914400" rtl="0" eaLnBrk="1" fontAlgn="auto" latinLnBrk="0" hangingPunct="1">
              <a:lnSpc>
                <a:spcPts val="4000"/>
              </a:lnSpc>
              <a:spcBef>
                <a:spcPct val="0"/>
              </a:spcBef>
              <a:spcAft>
                <a:spcPts val="0"/>
              </a:spcAft>
              <a:buClrTx/>
              <a:buSzTx/>
              <a:buFontTx/>
              <a:buNone/>
              <a:tabLst/>
              <a:defRPr sz="4000" baseline="0">
                <a:solidFill>
                  <a:schemeClr val="bg1"/>
                </a:solidFill>
                <a:latin typeface="+mj-lt"/>
              </a:defRPr>
            </a:lvl1pPr>
          </a:lstStyle>
          <a:p>
            <a:pPr marL="0" marR="0" lvl="0" indent="0" algn="ctr" defTabSz="914400" rtl="0" eaLnBrk="1" fontAlgn="auto" latinLnBrk="0" hangingPunct="1">
              <a:lnSpc>
                <a:spcPts val="4000"/>
              </a:lnSpc>
              <a:spcBef>
                <a:spcPct val="0"/>
              </a:spcBef>
              <a:spcAft>
                <a:spcPts val="0"/>
              </a:spcAft>
              <a:buClrTx/>
              <a:buSzTx/>
              <a:buFontTx/>
              <a:buNone/>
              <a:tabLst/>
              <a:defRPr/>
            </a:pPr>
            <a:r>
              <a:rPr lang="en-US" dirty="0"/>
              <a:t>Statement D, do not exceed three lines</a:t>
            </a:r>
          </a:p>
        </p:txBody>
      </p:sp>
      <p:sp>
        <p:nvSpPr>
          <p:cNvPr id="4" name="Content Placeholder 3"/>
          <p:cNvSpPr>
            <a:spLocks noGrp="1"/>
          </p:cNvSpPr>
          <p:nvPr>
            <p:ph sz="quarter" idx="10" hasCustomPrompt="1"/>
          </p:nvPr>
        </p:nvSpPr>
        <p:spPr>
          <a:xfrm>
            <a:off x="533400" y="3638320"/>
            <a:ext cx="11125200" cy="1531345"/>
          </a:xfrm>
        </p:spPr>
        <p:txBody>
          <a:bodyPr/>
          <a:lstStyle>
            <a:lvl1pPr marL="0" indent="0" algn="ctr">
              <a:spcBef>
                <a:spcPts val="1200"/>
              </a:spcBef>
              <a:buNone/>
              <a:defRPr sz="1400">
                <a:solidFill>
                  <a:schemeClr val="bg1"/>
                </a:solidFill>
                <a:latin typeface="+mn-lt"/>
              </a:defRPr>
            </a:lvl1pPr>
            <a:lvl2pPr marL="201168" indent="0">
              <a:buNone/>
              <a:defRPr>
                <a:solidFill>
                  <a:srgbClr val="636466"/>
                </a:solidFill>
                <a:latin typeface="+mn-lt"/>
              </a:defRPr>
            </a:lvl2pPr>
            <a:lvl3pPr>
              <a:defRPr>
                <a:solidFill>
                  <a:srgbClr val="636466"/>
                </a:solidFill>
                <a:latin typeface="+mn-lt"/>
              </a:defRPr>
            </a:lvl3pPr>
            <a:lvl4pPr>
              <a:defRPr>
                <a:solidFill>
                  <a:srgbClr val="636466"/>
                </a:solidFill>
                <a:latin typeface="+mn-lt"/>
              </a:defRPr>
            </a:lvl4pPr>
            <a:lvl5pPr>
              <a:defRPr>
                <a:solidFill>
                  <a:srgbClr val="636466"/>
                </a:solidFill>
                <a:latin typeface="+mn-lt"/>
              </a:defRPr>
            </a:lvl5pPr>
          </a:lstStyle>
          <a:p>
            <a:pPr lvl="0"/>
            <a:r>
              <a:rPr lang="en-US" dirty="0"/>
              <a:t>Edit Master text styles</a:t>
            </a:r>
          </a:p>
        </p:txBody>
      </p:sp>
      <p:grpSp>
        <p:nvGrpSpPr>
          <p:cNvPr id="3" name="Graphic 9">
            <a:extLst>
              <a:ext uri="{FF2B5EF4-FFF2-40B4-BE49-F238E27FC236}">
                <a16:creationId xmlns:a16="http://schemas.microsoft.com/office/drawing/2014/main" id="{3696219E-FEA9-4EB7-A956-6933C7295A2D}"/>
              </a:ext>
            </a:extLst>
          </p:cNvPr>
          <p:cNvGrpSpPr>
            <a:grpSpLocks noGrp="1" noSelect="1" noRot="1" noMove="1" noResize="1"/>
          </p:cNvGrpSpPr>
          <p:nvPr>
            <p:custDataLst>
              <p:tags r:id="rId1"/>
            </p:custDataLst>
          </p:nvPr>
        </p:nvGrpSpPr>
        <p:grpSpPr>
          <a:xfrm>
            <a:off x="511879" y="6337512"/>
            <a:ext cx="1155800" cy="311956"/>
            <a:chOff x="511879" y="6337512"/>
            <a:chExt cx="1155800" cy="311956"/>
          </a:xfrm>
          <a:solidFill>
            <a:srgbClr val="FFFFFF"/>
          </a:solidFill>
        </p:grpSpPr>
        <p:sp>
          <p:nvSpPr>
            <p:cNvPr id="5" name="Freeform: Shape 4">
              <a:extLst>
                <a:ext uri="{FF2B5EF4-FFF2-40B4-BE49-F238E27FC236}">
                  <a16:creationId xmlns:a16="http://schemas.microsoft.com/office/drawing/2014/main" id="{AE2C2FDE-B50B-450C-ABE9-96D8D75EA9EC}"/>
                </a:ext>
              </a:extLst>
            </p:cNvPr>
            <p:cNvSpPr/>
            <p:nvPr/>
          </p:nvSpPr>
          <p:spPr>
            <a:xfrm>
              <a:off x="511879" y="6337512"/>
              <a:ext cx="309327" cy="311956"/>
            </a:xfrm>
            <a:custGeom>
              <a:avLst/>
              <a:gdLst>
                <a:gd name="connsiteX0" fmla="*/ 155172 w 309327"/>
                <a:gd name="connsiteY0" fmla="*/ 311956 h 311956"/>
                <a:gd name="connsiteX1" fmla="*/ 57271 w 309327"/>
                <a:gd name="connsiteY1" fmla="*/ 274536 h 311956"/>
                <a:gd name="connsiteX2" fmla="*/ 741 w 309327"/>
                <a:gd name="connsiteY2" fmla="*/ 163660 h 311956"/>
                <a:gd name="connsiteX3" fmla="*/ 36157 w 309327"/>
                <a:gd name="connsiteY3" fmla="*/ 50071 h 311956"/>
                <a:gd name="connsiteX4" fmla="*/ 254312 w 309327"/>
                <a:gd name="connsiteY4" fmla="*/ 36624 h 311956"/>
                <a:gd name="connsiteX5" fmla="*/ 274246 w 309327"/>
                <a:gd name="connsiteY5" fmla="*/ 251918 h 311956"/>
                <a:gd name="connsiteX6" fmla="*/ 169975 w 309327"/>
                <a:gd name="connsiteY6" fmla="*/ 311219 h 311956"/>
                <a:gd name="connsiteX7" fmla="*/ 155172 w 309327"/>
                <a:gd name="connsiteY7" fmla="*/ 311956 h 311956"/>
                <a:gd name="connsiteX8" fmla="*/ 151545 w 309327"/>
                <a:gd name="connsiteY8" fmla="*/ 5838 h 311956"/>
                <a:gd name="connsiteX9" fmla="*/ 40580 w 309327"/>
                <a:gd name="connsiteY9" fmla="*/ 53963 h 311956"/>
                <a:gd name="connsiteX10" fmla="*/ 61193 w 309327"/>
                <a:gd name="connsiteY10" fmla="*/ 270083 h 311956"/>
                <a:gd name="connsiteX11" fmla="*/ 169415 w 309327"/>
                <a:gd name="connsiteY11" fmla="*/ 305321 h 311956"/>
                <a:gd name="connsiteX12" fmla="*/ 269616 w 309327"/>
                <a:gd name="connsiteY12" fmla="*/ 248261 h 311956"/>
                <a:gd name="connsiteX13" fmla="*/ 250626 w 309327"/>
                <a:gd name="connsiteY13" fmla="*/ 41165 h 311956"/>
                <a:gd name="connsiteX14" fmla="*/ 250596 w 309327"/>
                <a:gd name="connsiteY14" fmla="*/ 41136 h 311956"/>
                <a:gd name="connsiteX15" fmla="*/ 151545 w 309327"/>
                <a:gd name="connsiteY15" fmla="*/ 5838 h 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327" h="311956">
                  <a:moveTo>
                    <a:pt x="155172" y="311956"/>
                  </a:moveTo>
                  <a:cubicBezTo>
                    <a:pt x="119609" y="311956"/>
                    <a:pt x="85314" y="298922"/>
                    <a:pt x="57271" y="274536"/>
                  </a:cubicBezTo>
                  <a:cubicBezTo>
                    <a:pt x="24833" y="245666"/>
                    <a:pt x="4781" y="206300"/>
                    <a:pt x="741" y="163660"/>
                  </a:cubicBezTo>
                  <a:cubicBezTo>
                    <a:pt x="-3298" y="120931"/>
                    <a:pt x="9264" y="80591"/>
                    <a:pt x="36157" y="50071"/>
                  </a:cubicBezTo>
                  <a:cubicBezTo>
                    <a:pt x="91330" y="-11029"/>
                    <a:pt x="189202" y="-17045"/>
                    <a:pt x="254312" y="36624"/>
                  </a:cubicBezTo>
                  <a:cubicBezTo>
                    <a:pt x="319098" y="88907"/>
                    <a:pt x="327856" y="183446"/>
                    <a:pt x="274246" y="251918"/>
                  </a:cubicBezTo>
                  <a:cubicBezTo>
                    <a:pt x="248237" y="285977"/>
                    <a:pt x="211200" y="307032"/>
                    <a:pt x="169975" y="311219"/>
                  </a:cubicBezTo>
                  <a:cubicBezTo>
                    <a:pt x="165051" y="311691"/>
                    <a:pt x="160097" y="311956"/>
                    <a:pt x="155172" y="311956"/>
                  </a:cubicBezTo>
                  <a:close/>
                  <a:moveTo>
                    <a:pt x="151545" y="5838"/>
                  </a:moveTo>
                  <a:cubicBezTo>
                    <a:pt x="110173" y="5838"/>
                    <a:pt x="69331" y="22116"/>
                    <a:pt x="40580" y="53963"/>
                  </a:cubicBezTo>
                  <a:cubicBezTo>
                    <a:pt x="-13236" y="115063"/>
                    <a:pt x="-4006" y="212050"/>
                    <a:pt x="61193" y="270083"/>
                  </a:cubicBezTo>
                  <a:cubicBezTo>
                    <a:pt x="91861" y="296770"/>
                    <a:pt x="130284" y="309273"/>
                    <a:pt x="169415" y="305321"/>
                  </a:cubicBezTo>
                  <a:cubicBezTo>
                    <a:pt x="209018" y="301311"/>
                    <a:pt x="244610" y="281052"/>
                    <a:pt x="269616" y="248261"/>
                  </a:cubicBezTo>
                  <a:cubicBezTo>
                    <a:pt x="321251" y="182355"/>
                    <a:pt x="312876" y="91384"/>
                    <a:pt x="250626" y="41165"/>
                  </a:cubicBezTo>
                  <a:lnTo>
                    <a:pt x="250596" y="41136"/>
                  </a:lnTo>
                  <a:cubicBezTo>
                    <a:pt x="221875" y="17486"/>
                    <a:pt x="186518" y="5838"/>
                    <a:pt x="151545" y="5838"/>
                  </a:cubicBezTo>
                  <a:close/>
                </a:path>
              </a:pathLst>
            </a:custGeom>
            <a:solidFill>
              <a:schemeClr val="bg1"/>
            </a:solidFill>
            <a:ln w="2940" cap="flat">
              <a:noFill/>
              <a:prstDash val="solid"/>
              <a:miter/>
            </a:ln>
          </p:spPr>
          <p:txBody>
            <a:bodyPr rtlCol="0" anchor="ctr"/>
            <a:lstStyle/>
            <a:p>
              <a:endParaRPr lang="en-US"/>
            </a:p>
          </p:txBody>
        </p:sp>
        <p:grpSp>
          <p:nvGrpSpPr>
            <p:cNvPr id="6" name="Graphic 9">
              <a:extLst>
                <a:ext uri="{FF2B5EF4-FFF2-40B4-BE49-F238E27FC236}">
                  <a16:creationId xmlns:a16="http://schemas.microsoft.com/office/drawing/2014/main" id="{3696219E-FEA9-4EB7-A956-6933C7295A2D}"/>
                </a:ext>
              </a:extLst>
            </p:cNvPr>
            <p:cNvGrpSpPr/>
            <p:nvPr/>
          </p:nvGrpSpPr>
          <p:grpSpPr>
            <a:xfrm>
              <a:off x="882080" y="6385253"/>
              <a:ext cx="785599" cy="216886"/>
              <a:chOff x="882080" y="6385253"/>
              <a:chExt cx="785599" cy="216886"/>
            </a:xfrm>
            <a:solidFill>
              <a:srgbClr val="FFFFFF"/>
            </a:solidFill>
          </p:grpSpPr>
          <p:sp>
            <p:nvSpPr>
              <p:cNvPr id="7" name="Freeform: Shape 6">
                <a:extLst>
                  <a:ext uri="{FF2B5EF4-FFF2-40B4-BE49-F238E27FC236}">
                    <a16:creationId xmlns:a16="http://schemas.microsoft.com/office/drawing/2014/main" id="{7C99CAAC-3C84-4110-B542-0BD430A4A123}"/>
                  </a:ext>
                </a:extLst>
              </p:cNvPr>
              <p:cNvSpPr/>
              <p:nvPr/>
            </p:nvSpPr>
            <p:spPr>
              <a:xfrm>
                <a:off x="882080" y="6385253"/>
                <a:ext cx="32142" cy="171327"/>
              </a:xfrm>
              <a:custGeom>
                <a:avLst/>
                <a:gdLst>
                  <a:gd name="connsiteX0" fmla="*/ 0 w 32142"/>
                  <a:gd name="connsiteY0" fmla="*/ 0 h 171327"/>
                  <a:gd name="connsiteX1" fmla="*/ 32142 w 32142"/>
                  <a:gd name="connsiteY1" fmla="*/ 0 h 171327"/>
                  <a:gd name="connsiteX2" fmla="*/ 32142 w 32142"/>
                  <a:gd name="connsiteY2" fmla="*/ 171327 h 171327"/>
                  <a:gd name="connsiteX3" fmla="*/ 0 w 32142"/>
                  <a:gd name="connsiteY3" fmla="*/ 171327 h 171327"/>
                  <a:gd name="connsiteX4" fmla="*/ 0 w 32142"/>
                  <a:gd name="connsiteY4" fmla="*/ 0 h 171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42" h="171327">
                    <a:moveTo>
                      <a:pt x="0" y="0"/>
                    </a:moveTo>
                    <a:lnTo>
                      <a:pt x="32142" y="0"/>
                    </a:lnTo>
                    <a:lnTo>
                      <a:pt x="32142" y="171327"/>
                    </a:lnTo>
                    <a:lnTo>
                      <a:pt x="0" y="171327"/>
                    </a:lnTo>
                    <a:lnTo>
                      <a:pt x="0" y="0"/>
                    </a:lnTo>
                    <a:close/>
                  </a:path>
                </a:pathLst>
              </a:custGeom>
              <a:solidFill>
                <a:schemeClr val="bg1"/>
              </a:solidFill>
              <a:ln w="2940"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E5036489-FC8A-4CA3-A7F3-B0683ABEA0D2}"/>
                  </a:ext>
                </a:extLst>
              </p:cNvPr>
              <p:cNvSpPr/>
              <p:nvPr/>
            </p:nvSpPr>
            <p:spPr>
              <a:xfrm>
                <a:off x="928289" y="6436680"/>
                <a:ext cx="120165" cy="122494"/>
              </a:xfrm>
              <a:custGeom>
                <a:avLst/>
                <a:gdLst>
                  <a:gd name="connsiteX0" fmla="*/ 57974 w 120165"/>
                  <a:gd name="connsiteY0" fmla="*/ 122494 h 122494"/>
                  <a:gd name="connsiteX1" fmla="*/ 0 w 120165"/>
                  <a:gd name="connsiteY1" fmla="*/ 61247 h 122494"/>
                  <a:gd name="connsiteX2" fmla="*/ 57974 w 120165"/>
                  <a:gd name="connsiteY2" fmla="*/ 0 h 122494"/>
                  <a:gd name="connsiteX3" fmla="*/ 88023 w 120165"/>
                  <a:gd name="connsiteY3" fmla="*/ 11029 h 122494"/>
                  <a:gd name="connsiteX4" fmla="*/ 88023 w 120165"/>
                  <a:gd name="connsiteY4" fmla="*/ 2565 h 122494"/>
                  <a:gd name="connsiteX5" fmla="*/ 120165 w 120165"/>
                  <a:gd name="connsiteY5" fmla="*/ 2565 h 122494"/>
                  <a:gd name="connsiteX6" fmla="*/ 120165 w 120165"/>
                  <a:gd name="connsiteY6" fmla="*/ 119899 h 122494"/>
                  <a:gd name="connsiteX7" fmla="*/ 88023 w 120165"/>
                  <a:gd name="connsiteY7" fmla="*/ 119899 h 122494"/>
                  <a:gd name="connsiteX8" fmla="*/ 88023 w 120165"/>
                  <a:gd name="connsiteY8" fmla="*/ 111230 h 122494"/>
                  <a:gd name="connsiteX9" fmla="*/ 57974 w 120165"/>
                  <a:gd name="connsiteY9" fmla="*/ 122494 h 122494"/>
                  <a:gd name="connsiteX10" fmla="*/ 62663 w 120165"/>
                  <a:gd name="connsiteY10" fmla="*/ 93154 h 122494"/>
                  <a:gd name="connsiteX11" fmla="*/ 88023 w 120165"/>
                  <a:gd name="connsiteY11" fmla="*/ 80238 h 122494"/>
                  <a:gd name="connsiteX12" fmla="*/ 88023 w 120165"/>
                  <a:gd name="connsiteY12" fmla="*/ 41991 h 122494"/>
                  <a:gd name="connsiteX13" fmla="*/ 62663 w 120165"/>
                  <a:gd name="connsiteY13" fmla="*/ 29311 h 122494"/>
                  <a:gd name="connsiteX14" fmla="*/ 33322 w 120165"/>
                  <a:gd name="connsiteY14" fmla="*/ 61218 h 122494"/>
                  <a:gd name="connsiteX15" fmla="*/ 62663 w 120165"/>
                  <a:gd name="connsiteY15" fmla="*/ 93154 h 12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0165" h="122494">
                    <a:moveTo>
                      <a:pt x="57974" y="122494"/>
                    </a:moveTo>
                    <a:cubicBezTo>
                      <a:pt x="23237" y="122494"/>
                      <a:pt x="0" y="94097"/>
                      <a:pt x="0" y="61247"/>
                    </a:cubicBezTo>
                    <a:cubicBezTo>
                      <a:pt x="0" y="28397"/>
                      <a:pt x="23237" y="0"/>
                      <a:pt x="57974" y="0"/>
                    </a:cubicBezTo>
                    <a:cubicBezTo>
                      <a:pt x="70654" y="0"/>
                      <a:pt x="81211" y="4453"/>
                      <a:pt x="88023" y="11029"/>
                    </a:cubicBezTo>
                    <a:lnTo>
                      <a:pt x="88023" y="2565"/>
                    </a:lnTo>
                    <a:lnTo>
                      <a:pt x="120165" y="2565"/>
                    </a:lnTo>
                    <a:lnTo>
                      <a:pt x="120165" y="119899"/>
                    </a:lnTo>
                    <a:lnTo>
                      <a:pt x="88023" y="119899"/>
                    </a:lnTo>
                    <a:lnTo>
                      <a:pt x="88023" y="111230"/>
                    </a:lnTo>
                    <a:cubicBezTo>
                      <a:pt x="81211" y="118042"/>
                      <a:pt x="70654" y="122494"/>
                      <a:pt x="57974" y="122494"/>
                    </a:cubicBezTo>
                    <a:close/>
                    <a:moveTo>
                      <a:pt x="62663" y="93154"/>
                    </a:moveTo>
                    <a:cubicBezTo>
                      <a:pt x="75107" y="93154"/>
                      <a:pt x="82597" y="87757"/>
                      <a:pt x="88023" y="80238"/>
                    </a:cubicBezTo>
                    <a:lnTo>
                      <a:pt x="88023" y="41991"/>
                    </a:lnTo>
                    <a:cubicBezTo>
                      <a:pt x="82626" y="34708"/>
                      <a:pt x="75107" y="29311"/>
                      <a:pt x="62663" y="29311"/>
                    </a:cubicBezTo>
                    <a:cubicBezTo>
                      <a:pt x="45294" y="29311"/>
                      <a:pt x="33322" y="43849"/>
                      <a:pt x="33322" y="61218"/>
                    </a:cubicBezTo>
                    <a:cubicBezTo>
                      <a:pt x="33322" y="78586"/>
                      <a:pt x="45294" y="93154"/>
                      <a:pt x="62663" y="93154"/>
                    </a:cubicBezTo>
                    <a:close/>
                  </a:path>
                </a:pathLst>
              </a:custGeom>
              <a:solidFill>
                <a:schemeClr val="bg1"/>
              </a:solidFill>
              <a:ln w="29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20A7665-D30B-43F8-8742-80AA7E8D15CC}"/>
                  </a:ext>
                </a:extLst>
              </p:cNvPr>
              <p:cNvSpPr/>
              <p:nvPr/>
            </p:nvSpPr>
            <p:spPr>
              <a:xfrm>
                <a:off x="1067975" y="6385253"/>
                <a:ext cx="120165" cy="173922"/>
              </a:xfrm>
              <a:custGeom>
                <a:avLst/>
                <a:gdLst>
                  <a:gd name="connsiteX0" fmla="*/ 62191 w 120165"/>
                  <a:gd name="connsiteY0" fmla="*/ 173922 h 173922"/>
                  <a:gd name="connsiteX1" fmla="*/ 32142 w 120165"/>
                  <a:gd name="connsiteY1" fmla="*/ 162657 h 173922"/>
                  <a:gd name="connsiteX2" fmla="*/ 32142 w 120165"/>
                  <a:gd name="connsiteY2" fmla="*/ 171327 h 173922"/>
                  <a:gd name="connsiteX3" fmla="*/ 0 w 120165"/>
                  <a:gd name="connsiteY3" fmla="*/ 171327 h 173922"/>
                  <a:gd name="connsiteX4" fmla="*/ 0 w 120165"/>
                  <a:gd name="connsiteY4" fmla="*/ 0 h 173922"/>
                  <a:gd name="connsiteX5" fmla="*/ 32142 w 120165"/>
                  <a:gd name="connsiteY5" fmla="*/ 0 h 173922"/>
                  <a:gd name="connsiteX6" fmla="*/ 32142 w 120165"/>
                  <a:gd name="connsiteY6" fmla="*/ 62427 h 173922"/>
                  <a:gd name="connsiteX7" fmla="*/ 62191 w 120165"/>
                  <a:gd name="connsiteY7" fmla="*/ 51398 h 173922"/>
                  <a:gd name="connsiteX8" fmla="*/ 120165 w 120165"/>
                  <a:gd name="connsiteY8" fmla="*/ 112645 h 173922"/>
                  <a:gd name="connsiteX9" fmla="*/ 62191 w 120165"/>
                  <a:gd name="connsiteY9" fmla="*/ 173922 h 173922"/>
                  <a:gd name="connsiteX10" fmla="*/ 57502 w 120165"/>
                  <a:gd name="connsiteY10" fmla="*/ 144581 h 173922"/>
                  <a:gd name="connsiteX11" fmla="*/ 87079 w 120165"/>
                  <a:gd name="connsiteY11" fmla="*/ 112675 h 173922"/>
                  <a:gd name="connsiteX12" fmla="*/ 57502 w 120165"/>
                  <a:gd name="connsiteY12" fmla="*/ 80768 h 173922"/>
                  <a:gd name="connsiteX13" fmla="*/ 32142 w 120165"/>
                  <a:gd name="connsiteY13" fmla="*/ 93448 h 173922"/>
                  <a:gd name="connsiteX14" fmla="*/ 32142 w 120165"/>
                  <a:gd name="connsiteY14" fmla="*/ 131695 h 173922"/>
                  <a:gd name="connsiteX15" fmla="*/ 57502 w 120165"/>
                  <a:gd name="connsiteY15" fmla="*/ 144581 h 17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0165" h="173922">
                    <a:moveTo>
                      <a:pt x="62191" y="173922"/>
                    </a:moveTo>
                    <a:cubicBezTo>
                      <a:pt x="49747" y="173922"/>
                      <a:pt x="38954" y="169469"/>
                      <a:pt x="32142" y="162657"/>
                    </a:cubicBezTo>
                    <a:lnTo>
                      <a:pt x="32142" y="171327"/>
                    </a:lnTo>
                    <a:lnTo>
                      <a:pt x="0" y="171327"/>
                    </a:lnTo>
                    <a:lnTo>
                      <a:pt x="0" y="0"/>
                    </a:lnTo>
                    <a:lnTo>
                      <a:pt x="32142" y="0"/>
                    </a:lnTo>
                    <a:lnTo>
                      <a:pt x="32142" y="62427"/>
                    </a:lnTo>
                    <a:cubicBezTo>
                      <a:pt x="38954" y="55851"/>
                      <a:pt x="49747" y="51398"/>
                      <a:pt x="62191" y="51398"/>
                    </a:cubicBezTo>
                    <a:cubicBezTo>
                      <a:pt x="96928" y="51398"/>
                      <a:pt x="120165" y="79795"/>
                      <a:pt x="120165" y="112645"/>
                    </a:cubicBezTo>
                    <a:cubicBezTo>
                      <a:pt x="120165" y="145525"/>
                      <a:pt x="96928" y="173922"/>
                      <a:pt x="62191" y="173922"/>
                    </a:cubicBezTo>
                    <a:close/>
                    <a:moveTo>
                      <a:pt x="57502" y="144581"/>
                    </a:moveTo>
                    <a:cubicBezTo>
                      <a:pt x="75107" y="144581"/>
                      <a:pt x="87079" y="130043"/>
                      <a:pt x="87079" y="112675"/>
                    </a:cubicBezTo>
                    <a:cubicBezTo>
                      <a:pt x="87079" y="95306"/>
                      <a:pt x="75107" y="80768"/>
                      <a:pt x="57502" y="80768"/>
                    </a:cubicBezTo>
                    <a:cubicBezTo>
                      <a:pt x="45058" y="80768"/>
                      <a:pt x="37539" y="86165"/>
                      <a:pt x="32142" y="93448"/>
                    </a:cubicBezTo>
                    <a:lnTo>
                      <a:pt x="32142" y="131695"/>
                    </a:lnTo>
                    <a:cubicBezTo>
                      <a:pt x="37568" y="139185"/>
                      <a:pt x="45058" y="144581"/>
                      <a:pt x="57502" y="144581"/>
                    </a:cubicBezTo>
                    <a:close/>
                  </a:path>
                </a:pathLst>
              </a:custGeom>
              <a:solidFill>
                <a:schemeClr val="bg1"/>
              </a:solidFill>
              <a:ln w="294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4BFD44B-7665-4A35-B71F-96F56C1DD9F3}"/>
                  </a:ext>
                </a:extLst>
              </p:cNvPr>
              <p:cNvSpPr/>
              <p:nvPr/>
            </p:nvSpPr>
            <p:spPr>
              <a:xfrm>
                <a:off x="1198668" y="6436680"/>
                <a:ext cx="117806" cy="122494"/>
              </a:xfrm>
              <a:custGeom>
                <a:avLst/>
                <a:gdLst>
                  <a:gd name="connsiteX0" fmla="*/ 62191 w 117806"/>
                  <a:gd name="connsiteY0" fmla="*/ 122494 h 122494"/>
                  <a:gd name="connsiteX1" fmla="*/ 0 w 117806"/>
                  <a:gd name="connsiteY1" fmla="*/ 61247 h 122494"/>
                  <a:gd name="connsiteX2" fmla="*/ 62191 w 117806"/>
                  <a:gd name="connsiteY2" fmla="*/ 0 h 122494"/>
                  <a:gd name="connsiteX3" fmla="*/ 117806 w 117806"/>
                  <a:gd name="connsiteY3" fmla="*/ 33794 h 122494"/>
                  <a:gd name="connsiteX4" fmla="*/ 89881 w 117806"/>
                  <a:gd name="connsiteY4" fmla="*/ 48803 h 122494"/>
                  <a:gd name="connsiteX5" fmla="*/ 62191 w 117806"/>
                  <a:gd name="connsiteY5" fmla="*/ 30019 h 122494"/>
                  <a:gd name="connsiteX6" fmla="*/ 32378 w 117806"/>
                  <a:gd name="connsiteY6" fmla="*/ 61247 h 122494"/>
                  <a:gd name="connsiteX7" fmla="*/ 62191 w 117806"/>
                  <a:gd name="connsiteY7" fmla="*/ 92475 h 122494"/>
                  <a:gd name="connsiteX8" fmla="*/ 89881 w 117806"/>
                  <a:gd name="connsiteY8" fmla="*/ 73691 h 122494"/>
                  <a:gd name="connsiteX9" fmla="*/ 117806 w 117806"/>
                  <a:gd name="connsiteY9" fmla="*/ 88701 h 122494"/>
                  <a:gd name="connsiteX10" fmla="*/ 62191 w 117806"/>
                  <a:gd name="connsiteY10" fmla="*/ 122494 h 12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806" h="122494">
                    <a:moveTo>
                      <a:pt x="62191" y="122494"/>
                    </a:moveTo>
                    <a:cubicBezTo>
                      <a:pt x="27454" y="122494"/>
                      <a:pt x="0" y="96663"/>
                      <a:pt x="0" y="61247"/>
                    </a:cubicBezTo>
                    <a:cubicBezTo>
                      <a:pt x="0" y="25802"/>
                      <a:pt x="27454" y="0"/>
                      <a:pt x="62191" y="0"/>
                    </a:cubicBezTo>
                    <a:cubicBezTo>
                      <a:pt x="86607" y="0"/>
                      <a:pt x="107721" y="13624"/>
                      <a:pt x="117806" y="33794"/>
                    </a:cubicBezTo>
                    <a:lnTo>
                      <a:pt x="89881" y="48803"/>
                    </a:lnTo>
                    <a:cubicBezTo>
                      <a:pt x="85192" y="38010"/>
                      <a:pt x="75107" y="30019"/>
                      <a:pt x="62191" y="30019"/>
                    </a:cubicBezTo>
                    <a:cubicBezTo>
                      <a:pt x="45294" y="30019"/>
                      <a:pt x="32378" y="43171"/>
                      <a:pt x="32378" y="61247"/>
                    </a:cubicBezTo>
                    <a:cubicBezTo>
                      <a:pt x="32378" y="79324"/>
                      <a:pt x="45294" y="92475"/>
                      <a:pt x="62191" y="92475"/>
                    </a:cubicBezTo>
                    <a:cubicBezTo>
                      <a:pt x="75107" y="92475"/>
                      <a:pt x="85192" y="84484"/>
                      <a:pt x="89881" y="73691"/>
                    </a:cubicBezTo>
                    <a:lnTo>
                      <a:pt x="117806" y="88701"/>
                    </a:lnTo>
                    <a:cubicBezTo>
                      <a:pt x="107721" y="108871"/>
                      <a:pt x="86607" y="122494"/>
                      <a:pt x="62191" y="122494"/>
                    </a:cubicBezTo>
                    <a:close/>
                  </a:path>
                </a:pathLst>
              </a:custGeom>
              <a:solidFill>
                <a:schemeClr val="bg1"/>
              </a:solidFill>
              <a:ln w="294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EF8CC12-98E6-4775-AA5C-8533EF9A8C56}"/>
                  </a:ext>
                </a:extLst>
              </p:cNvPr>
              <p:cNvSpPr/>
              <p:nvPr/>
            </p:nvSpPr>
            <p:spPr>
              <a:xfrm>
                <a:off x="1323049" y="6436680"/>
                <a:ext cx="123438" cy="122494"/>
              </a:xfrm>
              <a:custGeom>
                <a:avLst/>
                <a:gdLst>
                  <a:gd name="connsiteX0" fmla="*/ 61719 w 123438"/>
                  <a:gd name="connsiteY0" fmla="*/ 122494 h 122494"/>
                  <a:gd name="connsiteX1" fmla="*/ 0 w 123438"/>
                  <a:gd name="connsiteY1" fmla="*/ 61247 h 122494"/>
                  <a:gd name="connsiteX2" fmla="*/ 61719 w 123438"/>
                  <a:gd name="connsiteY2" fmla="*/ 0 h 122494"/>
                  <a:gd name="connsiteX3" fmla="*/ 123438 w 123438"/>
                  <a:gd name="connsiteY3" fmla="*/ 61247 h 122494"/>
                  <a:gd name="connsiteX4" fmla="*/ 61719 w 123438"/>
                  <a:gd name="connsiteY4" fmla="*/ 122494 h 122494"/>
                  <a:gd name="connsiteX5" fmla="*/ 61719 w 123438"/>
                  <a:gd name="connsiteY5" fmla="*/ 92446 h 122494"/>
                  <a:gd name="connsiteX6" fmla="*/ 90824 w 123438"/>
                  <a:gd name="connsiteY6" fmla="*/ 61218 h 122494"/>
                  <a:gd name="connsiteX7" fmla="*/ 61719 w 123438"/>
                  <a:gd name="connsiteY7" fmla="*/ 29990 h 122494"/>
                  <a:gd name="connsiteX8" fmla="*/ 32378 w 123438"/>
                  <a:gd name="connsiteY8" fmla="*/ 61218 h 122494"/>
                  <a:gd name="connsiteX9" fmla="*/ 61719 w 123438"/>
                  <a:gd name="connsiteY9" fmla="*/ 92446 h 12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438" h="122494">
                    <a:moveTo>
                      <a:pt x="61719" y="122494"/>
                    </a:moveTo>
                    <a:cubicBezTo>
                      <a:pt x="27690" y="122494"/>
                      <a:pt x="0" y="95513"/>
                      <a:pt x="0" y="61247"/>
                    </a:cubicBezTo>
                    <a:cubicBezTo>
                      <a:pt x="0" y="26982"/>
                      <a:pt x="27690" y="0"/>
                      <a:pt x="61719" y="0"/>
                    </a:cubicBezTo>
                    <a:cubicBezTo>
                      <a:pt x="95749" y="0"/>
                      <a:pt x="123438" y="26982"/>
                      <a:pt x="123438" y="61247"/>
                    </a:cubicBezTo>
                    <a:cubicBezTo>
                      <a:pt x="123438" y="95513"/>
                      <a:pt x="95749" y="122494"/>
                      <a:pt x="61719" y="122494"/>
                    </a:cubicBezTo>
                    <a:close/>
                    <a:moveTo>
                      <a:pt x="61719" y="92446"/>
                    </a:moveTo>
                    <a:cubicBezTo>
                      <a:pt x="78616" y="92446"/>
                      <a:pt x="90824" y="79294"/>
                      <a:pt x="90824" y="61218"/>
                    </a:cubicBezTo>
                    <a:cubicBezTo>
                      <a:pt x="90824" y="43141"/>
                      <a:pt x="78616" y="29990"/>
                      <a:pt x="61719" y="29990"/>
                    </a:cubicBezTo>
                    <a:cubicBezTo>
                      <a:pt x="44822" y="29990"/>
                      <a:pt x="32378" y="43141"/>
                      <a:pt x="32378" y="61218"/>
                    </a:cubicBezTo>
                    <a:cubicBezTo>
                      <a:pt x="32378" y="79294"/>
                      <a:pt x="44822" y="92446"/>
                      <a:pt x="61719" y="92446"/>
                    </a:cubicBezTo>
                    <a:close/>
                  </a:path>
                </a:pathLst>
              </a:custGeom>
              <a:solidFill>
                <a:schemeClr val="bg1"/>
              </a:solidFill>
              <a:ln w="29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12652BE-5B4B-49D5-A3D5-E3221B81323B}"/>
                  </a:ext>
                </a:extLst>
              </p:cNvPr>
              <p:cNvSpPr/>
              <p:nvPr/>
            </p:nvSpPr>
            <p:spPr>
              <a:xfrm>
                <a:off x="1547515" y="6436680"/>
                <a:ext cx="120165" cy="165458"/>
              </a:xfrm>
              <a:custGeom>
                <a:avLst/>
                <a:gdLst>
                  <a:gd name="connsiteX0" fmla="*/ 0 w 120165"/>
                  <a:gd name="connsiteY0" fmla="*/ 2565 h 165458"/>
                  <a:gd name="connsiteX1" fmla="*/ 32142 w 120165"/>
                  <a:gd name="connsiteY1" fmla="*/ 2565 h 165458"/>
                  <a:gd name="connsiteX2" fmla="*/ 32142 w 120165"/>
                  <a:gd name="connsiteY2" fmla="*/ 11029 h 165458"/>
                  <a:gd name="connsiteX3" fmla="*/ 62191 w 120165"/>
                  <a:gd name="connsiteY3" fmla="*/ 0 h 165458"/>
                  <a:gd name="connsiteX4" fmla="*/ 120165 w 120165"/>
                  <a:gd name="connsiteY4" fmla="*/ 61247 h 165458"/>
                  <a:gd name="connsiteX5" fmla="*/ 62191 w 120165"/>
                  <a:gd name="connsiteY5" fmla="*/ 122494 h 165458"/>
                  <a:gd name="connsiteX6" fmla="*/ 32142 w 120165"/>
                  <a:gd name="connsiteY6" fmla="*/ 111230 h 165458"/>
                  <a:gd name="connsiteX7" fmla="*/ 32142 w 120165"/>
                  <a:gd name="connsiteY7" fmla="*/ 165459 h 165458"/>
                  <a:gd name="connsiteX8" fmla="*/ 0 w 120165"/>
                  <a:gd name="connsiteY8" fmla="*/ 165459 h 165458"/>
                  <a:gd name="connsiteX9" fmla="*/ 0 w 120165"/>
                  <a:gd name="connsiteY9" fmla="*/ 2565 h 165458"/>
                  <a:gd name="connsiteX10" fmla="*/ 57502 w 120165"/>
                  <a:gd name="connsiteY10" fmla="*/ 93154 h 165458"/>
                  <a:gd name="connsiteX11" fmla="*/ 87079 w 120165"/>
                  <a:gd name="connsiteY11" fmla="*/ 61247 h 165458"/>
                  <a:gd name="connsiteX12" fmla="*/ 57502 w 120165"/>
                  <a:gd name="connsiteY12" fmla="*/ 29341 h 165458"/>
                  <a:gd name="connsiteX13" fmla="*/ 32142 w 120165"/>
                  <a:gd name="connsiteY13" fmla="*/ 42021 h 165458"/>
                  <a:gd name="connsiteX14" fmla="*/ 32142 w 120165"/>
                  <a:gd name="connsiteY14" fmla="*/ 80267 h 165458"/>
                  <a:gd name="connsiteX15" fmla="*/ 57502 w 120165"/>
                  <a:gd name="connsiteY15" fmla="*/ 93154 h 165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0165" h="165458">
                    <a:moveTo>
                      <a:pt x="0" y="2565"/>
                    </a:moveTo>
                    <a:lnTo>
                      <a:pt x="32142" y="2565"/>
                    </a:lnTo>
                    <a:lnTo>
                      <a:pt x="32142" y="11029"/>
                    </a:lnTo>
                    <a:cubicBezTo>
                      <a:pt x="38954" y="4453"/>
                      <a:pt x="49747" y="0"/>
                      <a:pt x="62191" y="0"/>
                    </a:cubicBezTo>
                    <a:cubicBezTo>
                      <a:pt x="96928" y="0"/>
                      <a:pt x="120165" y="28397"/>
                      <a:pt x="120165" y="61247"/>
                    </a:cubicBezTo>
                    <a:cubicBezTo>
                      <a:pt x="120165" y="94097"/>
                      <a:pt x="96928" y="122494"/>
                      <a:pt x="62191" y="122494"/>
                    </a:cubicBezTo>
                    <a:cubicBezTo>
                      <a:pt x="49747" y="122494"/>
                      <a:pt x="38954" y="118042"/>
                      <a:pt x="32142" y="111230"/>
                    </a:cubicBezTo>
                    <a:lnTo>
                      <a:pt x="32142" y="165459"/>
                    </a:lnTo>
                    <a:lnTo>
                      <a:pt x="0" y="165459"/>
                    </a:lnTo>
                    <a:lnTo>
                      <a:pt x="0" y="2565"/>
                    </a:lnTo>
                    <a:close/>
                    <a:moveTo>
                      <a:pt x="57502" y="93154"/>
                    </a:moveTo>
                    <a:cubicBezTo>
                      <a:pt x="75107" y="93154"/>
                      <a:pt x="87079" y="78616"/>
                      <a:pt x="87079" y="61247"/>
                    </a:cubicBezTo>
                    <a:cubicBezTo>
                      <a:pt x="87079" y="43879"/>
                      <a:pt x="75107" y="29341"/>
                      <a:pt x="57502" y="29341"/>
                    </a:cubicBezTo>
                    <a:cubicBezTo>
                      <a:pt x="45058" y="29341"/>
                      <a:pt x="37539" y="34737"/>
                      <a:pt x="32142" y="42021"/>
                    </a:cubicBezTo>
                    <a:lnTo>
                      <a:pt x="32142" y="80267"/>
                    </a:lnTo>
                    <a:cubicBezTo>
                      <a:pt x="37568" y="87757"/>
                      <a:pt x="45088" y="93154"/>
                      <a:pt x="57502" y="93154"/>
                    </a:cubicBezTo>
                    <a:close/>
                  </a:path>
                </a:pathLst>
              </a:custGeom>
              <a:solidFill>
                <a:schemeClr val="bg1"/>
              </a:solidFill>
              <a:ln w="294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B2203B3F-585C-4DB4-A1B7-693763657B8C}"/>
                  </a:ext>
                </a:extLst>
              </p:cNvPr>
              <p:cNvSpPr/>
              <p:nvPr/>
            </p:nvSpPr>
            <p:spPr>
              <a:xfrm>
                <a:off x="1460495" y="6437830"/>
                <a:ext cx="72983" cy="118749"/>
              </a:xfrm>
              <a:custGeom>
                <a:avLst/>
                <a:gdLst>
                  <a:gd name="connsiteX0" fmla="*/ 59360 w 72983"/>
                  <a:gd name="connsiteY0" fmla="*/ 0 h 118749"/>
                  <a:gd name="connsiteX1" fmla="*/ 32142 w 72983"/>
                  <a:gd name="connsiteY1" fmla="*/ 15481 h 118749"/>
                  <a:gd name="connsiteX2" fmla="*/ 32142 w 72983"/>
                  <a:gd name="connsiteY2" fmla="*/ 1386 h 118749"/>
                  <a:gd name="connsiteX3" fmla="*/ 0 w 72983"/>
                  <a:gd name="connsiteY3" fmla="*/ 1386 h 118749"/>
                  <a:gd name="connsiteX4" fmla="*/ 0 w 72983"/>
                  <a:gd name="connsiteY4" fmla="*/ 118749 h 118749"/>
                  <a:gd name="connsiteX5" fmla="*/ 32142 w 72983"/>
                  <a:gd name="connsiteY5" fmla="*/ 118749 h 118749"/>
                  <a:gd name="connsiteX6" fmla="*/ 32142 w 72983"/>
                  <a:gd name="connsiteY6" fmla="*/ 46120 h 118749"/>
                  <a:gd name="connsiteX7" fmla="*/ 72984 w 72983"/>
                  <a:gd name="connsiteY7" fmla="*/ 32909 h 118749"/>
                  <a:gd name="connsiteX8" fmla="*/ 72984 w 72983"/>
                  <a:gd name="connsiteY8" fmla="*/ 2123 h 118749"/>
                  <a:gd name="connsiteX9" fmla="*/ 59360 w 72983"/>
                  <a:gd name="connsiteY9" fmla="*/ 0 h 118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983" h="118749">
                    <a:moveTo>
                      <a:pt x="59360" y="0"/>
                    </a:moveTo>
                    <a:cubicBezTo>
                      <a:pt x="47152" y="0"/>
                      <a:pt x="36123" y="7048"/>
                      <a:pt x="32142" y="15481"/>
                    </a:cubicBezTo>
                    <a:lnTo>
                      <a:pt x="32142" y="1386"/>
                    </a:lnTo>
                    <a:lnTo>
                      <a:pt x="0" y="1386"/>
                    </a:lnTo>
                    <a:lnTo>
                      <a:pt x="0" y="118749"/>
                    </a:lnTo>
                    <a:lnTo>
                      <a:pt x="32142" y="118749"/>
                    </a:lnTo>
                    <a:lnTo>
                      <a:pt x="32142" y="46120"/>
                    </a:lnTo>
                    <a:cubicBezTo>
                      <a:pt x="47417" y="23974"/>
                      <a:pt x="72984" y="32909"/>
                      <a:pt x="72984" y="32909"/>
                    </a:cubicBezTo>
                    <a:lnTo>
                      <a:pt x="72984" y="2123"/>
                    </a:lnTo>
                    <a:cubicBezTo>
                      <a:pt x="70389" y="1180"/>
                      <a:pt x="65228" y="0"/>
                      <a:pt x="59360" y="0"/>
                    </a:cubicBezTo>
                    <a:close/>
                  </a:path>
                </a:pathLst>
              </a:custGeom>
              <a:solidFill>
                <a:schemeClr val="bg1"/>
              </a:solidFill>
              <a:ln w="2940" cap="flat">
                <a:noFill/>
                <a:prstDash val="solid"/>
                <a:miter/>
              </a:ln>
            </p:spPr>
            <p:txBody>
              <a:bodyPr rtlCol="0" anchor="ctr"/>
              <a:lstStyle/>
              <a:p>
                <a:endParaRPr lang="en-US"/>
              </a:p>
            </p:txBody>
          </p:sp>
        </p:grpSp>
        <p:sp>
          <p:nvSpPr>
            <p:cNvPr id="17" name="Freeform: Shape 16">
              <a:extLst>
                <a:ext uri="{FF2B5EF4-FFF2-40B4-BE49-F238E27FC236}">
                  <a16:creationId xmlns:a16="http://schemas.microsoft.com/office/drawing/2014/main" id="{6AA81F85-FA49-4A0E-9DB1-DF29D5413338}"/>
                </a:ext>
              </a:extLst>
            </p:cNvPr>
            <p:cNvSpPr/>
            <p:nvPr/>
          </p:nvSpPr>
          <p:spPr>
            <a:xfrm>
              <a:off x="575438" y="6361838"/>
              <a:ext cx="229318" cy="232133"/>
            </a:xfrm>
            <a:custGeom>
              <a:avLst/>
              <a:gdLst>
                <a:gd name="connsiteX0" fmla="*/ 113818 w 229318"/>
                <a:gd name="connsiteY0" fmla="*/ 232133 h 232133"/>
                <a:gd name="connsiteX1" fmla="*/ 42397 w 229318"/>
                <a:gd name="connsiteY1" fmla="*/ 204915 h 232133"/>
                <a:gd name="connsiteX2" fmla="*/ 26769 w 229318"/>
                <a:gd name="connsiteY2" fmla="*/ 37127 h 232133"/>
                <a:gd name="connsiteX3" fmla="*/ 188512 w 229318"/>
                <a:gd name="connsiteY3" fmla="*/ 27160 h 232133"/>
                <a:gd name="connsiteX4" fmla="*/ 203316 w 229318"/>
                <a:gd name="connsiteY4" fmla="*/ 186780 h 232133"/>
                <a:gd name="connsiteX5" fmla="*/ 124729 w 229318"/>
                <a:gd name="connsiteY5" fmla="*/ 231573 h 232133"/>
                <a:gd name="connsiteX6" fmla="*/ 113818 w 229318"/>
                <a:gd name="connsiteY6" fmla="*/ 232133 h 232133"/>
                <a:gd name="connsiteX7" fmla="*/ 112314 w 229318"/>
                <a:gd name="connsiteY7" fmla="*/ 5869 h 232133"/>
                <a:gd name="connsiteX8" fmla="*/ 31162 w 229318"/>
                <a:gd name="connsiteY8" fmla="*/ 41049 h 232133"/>
                <a:gd name="connsiteX9" fmla="*/ 46290 w 229318"/>
                <a:gd name="connsiteY9" fmla="*/ 200492 h 232133"/>
                <a:gd name="connsiteX10" fmla="*/ 124139 w 229318"/>
                <a:gd name="connsiteY10" fmla="*/ 225705 h 232133"/>
                <a:gd name="connsiteX11" fmla="*/ 198656 w 229318"/>
                <a:gd name="connsiteY11" fmla="*/ 183153 h 232133"/>
                <a:gd name="connsiteX12" fmla="*/ 184797 w 229318"/>
                <a:gd name="connsiteY12" fmla="*/ 31701 h 232133"/>
                <a:gd name="connsiteX13" fmla="*/ 184767 w 229318"/>
                <a:gd name="connsiteY13" fmla="*/ 31672 h 232133"/>
                <a:gd name="connsiteX14" fmla="*/ 112314 w 229318"/>
                <a:gd name="connsiteY14" fmla="*/ 5869 h 23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9318" h="232133">
                  <a:moveTo>
                    <a:pt x="113818" y="232133"/>
                  </a:moveTo>
                  <a:cubicBezTo>
                    <a:pt x="87810" y="232133"/>
                    <a:pt x="62774" y="222667"/>
                    <a:pt x="42397" y="204915"/>
                  </a:cubicBezTo>
                  <a:cubicBezTo>
                    <a:pt x="-7231" y="160712"/>
                    <a:pt x="-14397" y="83866"/>
                    <a:pt x="26769" y="37127"/>
                  </a:cubicBezTo>
                  <a:cubicBezTo>
                    <a:pt x="67699" y="-8167"/>
                    <a:pt x="140240" y="-12649"/>
                    <a:pt x="188512" y="27160"/>
                  </a:cubicBezTo>
                  <a:cubicBezTo>
                    <a:pt x="236549" y="65937"/>
                    <a:pt x="243066" y="136031"/>
                    <a:pt x="203316" y="186780"/>
                  </a:cubicBezTo>
                  <a:cubicBezTo>
                    <a:pt x="183942" y="212140"/>
                    <a:pt x="155308" y="228477"/>
                    <a:pt x="124729" y="231573"/>
                  </a:cubicBezTo>
                  <a:cubicBezTo>
                    <a:pt x="121102" y="231956"/>
                    <a:pt x="117445" y="232133"/>
                    <a:pt x="113818" y="232133"/>
                  </a:cubicBezTo>
                  <a:close/>
                  <a:moveTo>
                    <a:pt x="112314" y="5869"/>
                  </a:moveTo>
                  <a:cubicBezTo>
                    <a:pt x="82059" y="5869"/>
                    <a:pt x="52217" y="17753"/>
                    <a:pt x="31162" y="41049"/>
                  </a:cubicBezTo>
                  <a:cubicBezTo>
                    <a:pt x="-7880" y="85399"/>
                    <a:pt x="-980" y="158412"/>
                    <a:pt x="46290" y="200492"/>
                  </a:cubicBezTo>
                  <a:cubicBezTo>
                    <a:pt x="68259" y="219601"/>
                    <a:pt x="95919" y="228595"/>
                    <a:pt x="124139" y="225705"/>
                  </a:cubicBezTo>
                  <a:cubicBezTo>
                    <a:pt x="153097" y="222756"/>
                    <a:pt x="180256" y="207274"/>
                    <a:pt x="198656" y="183153"/>
                  </a:cubicBezTo>
                  <a:cubicBezTo>
                    <a:pt x="236401" y="134940"/>
                    <a:pt x="230327" y="68414"/>
                    <a:pt x="184797" y="31701"/>
                  </a:cubicBezTo>
                  <a:lnTo>
                    <a:pt x="184767" y="31672"/>
                  </a:lnTo>
                  <a:cubicBezTo>
                    <a:pt x="163772" y="14391"/>
                    <a:pt x="137910" y="5869"/>
                    <a:pt x="112314" y="5869"/>
                  </a:cubicBezTo>
                  <a:close/>
                </a:path>
              </a:pathLst>
            </a:custGeom>
            <a:solidFill>
              <a:schemeClr val="bg1"/>
            </a:solidFill>
            <a:ln w="294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9C447A9C-058D-4BBF-941C-C7B2CCC316ED}"/>
                </a:ext>
              </a:extLst>
            </p:cNvPr>
            <p:cNvSpPr/>
            <p:nvPr/>
          </p:nvSpPr>
          <p:spPr>
            <a:xfrm>
              <a:off x="615591" y="6382341"/>
              <a:ext cx="175523" cy="177187"/>
            </a:xfrm>
            <a:custGeom>
              <a:avLst/>
              <a:gdLst>
                <a:gd name="connsiteX0" fmla="*/ 88144 w 175523"/>
                <a:gd name="connsiteY0" fmla="*/ 177188 h 177187"/>
                <a:gd name="connsiteX1" fmla="*/ 32617 w 175523"/>
                <a:gd name="connsiteY1" fmla="*/ 155926 h 177187"/>
                <a:gd name="connsiteX2" fmla="*/ 20704 w 175523"/>
                <a:gd name="connsiteY2" fmla="*/ 28449 h 177187"/>
                <a:gd name="connsiteX3" fmla="*/ 144319 w 175523"/>
                <a:gd name="connsiteY3" fmla="*/ 20782 h 177187"/>
                <a:gd name="connsiteX4" fmla="*/ 155672 w 175523"/>
                <a:gd name="connsiteY4" fmla="*/ 143070 h 177187"/>
                <a:gd name="connsiteX5" fmla="*/ 96518 w 175523"/>
                <a:gd name="connsiteY5" fmla="*/ 176745 h 177187"/>
                <a:gd name="connsiteX6" fmla="*/ 88144 w 175523"/>
                <a:gd name="connsiteY6" fmla="*/ 177188 h 177187"/>
                <a:gd name="connsiteX7" fmla="*/ 86109 w 175523"/>
                <a:gd name="connsiteY7" fmla="*/ 5890 h 177187"/>
                <a:gd name="connsiteX8" fmla="*/ 25127 w 175523"/>
                <a:gd name="connsiteY8" fmla="*/ 32400 h 177187"/>
                <a:gd name="connsiteX9" fmla="*/ 36539 w 175523"/>
                <a:gd name="connsiteY9" fmla="*/ 151533 h 177187"/>
                <a:gd name="connsiteX10" fmla="*/ 95958 w 175523"/>
                <a:gd name="connsiteY10" fmla="*/ 170936 h 177187"/>
                <a:gd name="connsiteX11" fmla="*/ 151042 w 175523"/>
                <a:gd name="connsiteY11" fmla="*/ 139502 h 177187"/>
                <a:gd name="connsiteX12" fmla="*/ 140663 w 175523"/>
                <a:gd name="connsiteY12" fmla="*/ 25382 h 177187"/>
                <a:gd name="connsiteX13" fmla="*/ 140633 w 175523"/>
                <a:gd name="connsiteY13" fmla="*/ 25352 h 177187"/>
                <a:gd name="connsiteX14" fmla="*/ 86109 w 175523"/>
                <a:gd name="connsiteY14" fmla="*/ 5890 h 17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523" h="177187">
                  <a:moveTo>
                    <a:pt x="88144" y="177188"/>
                  </a:moveTo>
                  <a:cubicBezTo>
                    <a:pt x="67974" y="177188"/>
                    <a:pt x="48511" y="169786"/>
                    <a:pt x="32617" y="155926"/>
                  </a:cubicBezTo>
                  <a:cubicBezTo>
                    <a:pt x="-5688" y="121750"/>
                    <a:pt x="-11026" y="64572"/>
                    <a:pt x="20704" y="28449"/>
                  </a:cubicBezTo>
                  <a:cubicBezTo>
                    <a:pt x="51991" y="-6259"/>
                    <a:pt x="107429" y="-9680"/>
                    <a:pt x="144319" y="20782"/>
                  </a:cubicBezTo>
                  <a:cubicBezTo>
                    <a:pt x="181062" y="50476"/>
                    <a:pt x="186016" y="104204"/>
                    <a:pt x="155672" y="143070"/>
                  </a:cubicBezTo>
                  <a:cubicBezTo>
                    <a:pt x="140928" y="162414"/>
                    <a:pt x="119932" y="174386"/>
                    <a:pt x="96518" y="176745"/>
                  </a:cubicBezTo>
                  <a:cubicBezTo>
                    <a:pt x="93717" y="177070"/>
                    <a:pt x="90916" y="177188"/>
                    <a:pt x="88144" y="177188"/>
                  </a:cubicBezTo>
                  <a:close/>
                  <a:moveTo>
                    <a:pt x="86109" y="5890"/>
                  </a:moveTo>
                  <a:cubicBezTo>
                    <a:pt x="63373" y="5890"/>
                    <a:pt x="40933" y="14854"/>
                    <a:pt x="25127" y="32400"/>
                  </a:cubicBezTo>
                  <a:cubicBezTo>
                    <a:pt x="-4450" y="66046"/>
                    <a:pt x="652" y="119508"/>
                    <a:pt x="36539" y="151533"/>
                  </a:cubicBezTo>
                  <a:cubicBezTo>
                    <a:pt x="53377" y="166218"/>
                    <a:pt x="74461" y="173118"/>
                    <a:pt x="95958" y="170936"/>
                  </a:cubicBezTo>
                  <a:cubicBezTo>
                    <a:pt x="117721" y="168724"/>
                    <a:pt x="137271" y="157578"/>
                    <a:pt x="151042" y="139502"/>
                  </a:cubicBezTo>
                  <a:cubicBezTo>
                    <a:pt x="179440" y="103172"/>
                    <a:pt x="174869" y="53042"/>
                    <a:pt x="140663" y="25382"/>
                  </a:cubicBezTo>
                  <a:lnTo>
                    <a:pt x="140633" y="25352"/>
                  </a:lnTo>
                  <a:cubicBezTo>
                    <a:pt x="124768" y="12289"/>
                    <a:pt x="105335" y="5890"/>
                    <a:pt x="86109" y="5890"/>
                  </a:cubicBezTo>
                  <a:close/>
                </a:path>
              </a:pathLst>
            </a:custGeom>
            <a:solidFill>
              <a:schemeClr val="bg1"/>
            </a:solidFill>
            <a:ln w="2940" cap="flat">
              <a:noFill/>
              <a:prstDash val="solid"/>
              <a:miter/>
            </a:ln>
          </p:spPr>
          <p:txBody>
            <a:bodyPr rtlCol="0" anchor="ctr"/>
            <a:lstStyle/>
            <a:p>
              <a:endParaRPr lang="en-US"/>
            </a:p>
          </p:txBody>
        </p:sp>
      </p:grpSp>
      <p:sp>
        <p:nvSpPr>
          <p:cNvPr id="20" name="TextBox 19">
            <a:extLst>
              <a:ext uri="{FF2B5EF4-FFF2-40B4-BE49-F238E27FC236}">
                <a16:creationId xmlns:a16="http://schemas.microsoft.com/office/drawing/2014/main" id="{5AC7B5BC-FDCC-4977-A3D6-73111F5699FF}"/>
              </a:ext>
            </a:extLst>
          </p:cNvPr>
          <p:cNvSpPr txBox="1"/>
          <p:nvPr userDrawn="1"/>
        </p:nvSpPr>
        <p:spPr>
          <a:xfrm>
            <a:off x="11438860" y="6390933"/>
            <a:ext cx="225056" cy="184893"/>
          </a:xfrm>
          <a:prstGeom prst="rect">
            <a:avLst/>
          </a:prstGeom>
          <a:noFill/>
        </p:spPr>
        <p:txBody>
          <a:bodyPr wrap="square" lIns="0" tIns="0" rIns="0" bIns="0" rtlCol="0" anchor="b" anchorCtr="0">
            <a:noAutofit/>
          </a:bodyPr>
          <a:lstStyle/>
          <a:p>
            <a:pPr algn="r"/>
            <a:fld id="{0FD08294-13F4-471E-BAD0-2C8D54C2E70F}" type="slidenum">
              <a:rPr lang="en-US" sz="650" smtClean="0">
                <a:solidFill>
                  <a:schemeClr val="bg1"/>
                </a:solidFill>
                <a:latin typeface="+mn-lt"/>
              </a:rPr>
              <a:t>‹#›</a:t>
            </a:fld>
            <a:endParaRPr lang="en-US" sz="650" dirty="0">
              <a:solidFill>
                <a:schemeClr val="bg1"/>
              </a:solidFill>
              <a:latin typeface="+mn-lt"/>
            </a:endParaRPr>
          </a:p>
        </p:txBody>
      </p:sp>
      <p:sp>
        <p:nvSpPr>
          <p:cNvPr id="21" name="TextBox 20">
            <a:extLst>
              <a:ext uri="{FF2B5EF4-FFF2-40B4-BE49-F238E27FC236}">
                <a16:creationId xmlns:a16="http://schemas.microsoft.com/office/drawing/2014/main" id="{D81645BE-80FE-43D0-AC0E-E2F888A88671}"/>
              </a:ext>
            </a:extLst>
          </p:cNvPr>
          <p:cNvSpPr txBox="1"/>
          <p:nvPr userDrawn="1"/>
        </p:nvSpPr>
        <p:spPr>
          <a:xfrm>
            <a:off x="8381398" y="6435396"/>
            <a:ext cx="2926150" cy="138235"/>
          </a:xfrm>
          <a:prstGeom prst="rect">
            <a:avLst/>
          </a:prstGeom>
          <a:noFill/>
        </p:spPr>
        <p:txBody>
          <a:bodyPr wrap="square" lIns="0" tIns="0" rIns="0" bIns="0" rtlCol="0" anchor="b" anchorCtr="0">
            <a:noAutofit/>
          </a:bodyPr>
          <a:lstStyle/>
          <a:p>
            <a:pPr algn="r"/>
            <a:r>
              <a:rPr lang="en-US" sz="650" dirty="0" smtClean="0">
                <a:solidFill>
                  <a:schemeClr val="bg1"/>
                </a:solidFill>
                <a:latin typeface="+mn-lt"/>
              </a:rPr>
              <a:t>	</a:t>
            </a:r>
          </a:p>
          <a:p>
            <a:pPr algn="r"/>
            <a:r>
              <a:rPr lang="en-US" sz="650" dirty="0" smtClean="0">
                <a:solidFill>
                  <a:schemeClr val="bg1"/>
                </a:solidFill>
                <a:latin typeface="+mn-lt"/>
              </a:rPr>
              <a:t>©2021 Laboratory Corporation of America® Holdings   All rights reserved. </a:t>
            </a:r>
            <a:endParaRPr lang="en-US" sz="650" dirty="0">
              <a:solidFill>
                <a:schemeClr val="bg1"/>
              </a:solidFill>
              <a:latin typeface="+mn-lt"/>
            </a:endParaRPr>
          </a:p>
        </p:txBody>
      </p:sp>
    </p:spTree>
    <p:extLst>
      <p:ext uri="{BB962C8B-B14F-4D97-AF65-F5344CB8AC3E}">
        <p14:creationId xmlns:p14="http://schemas.microsoft.com/office/powerpoint/2010/main" val="3684101238"/>
      </p:ext>
    </p:extLst>
  </p:cSld>
  <p:clrMapOvr>
    <a:masterClrMapping/>
  </p:clrMapOvr>
  <p:transition>
    <p:fade/>
  </p:transition>
  <p:extLst mod="1">
    <p:ext uri="{DCECCB84-F9BA-43D5-87BE-67443E8EF086}">
      <p15:sldGuideLst xmlns:p15="http://schemas.microsoft.com/office/powerpoint/2012/main"/>
    </p:ext>
  </p:extLst>
</p:sldLayout>
</file>

<file path=ppt/slideLayouts/slideLayout13.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1_STATEMENT 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F036243-2F51-4EAF-AA0A-597A1BFF64B8}"/>
              </a:ext>
            </a:extLst>
          </p:cNvPr>
          <p:cNvSpPr>
            <a:spLocks noGrp="1"/>
          </p:cNvSpPr>
          <p:nvPr>
            <p:ph type="pic" sz="quarter" idx="11" hasCustomPrompt="1"/>
          </p:nvPr>
        </p:nvSpPr>
        <p:spPr>
          <a:xfrm>
            <a:off x="7432341" y="1074821"/>
            <a:ext cx="3423318" cy="4754479"/>
          </a:xfrm>
          <a:solidFill>
            <a:schemeClr val="accent3"/>
          </a:solidFill>
        </p:spPr>
        <p:txBody>
          <a:bodyPr anchor="ctr"/>
          <a:lstStyle>
            <a:lvl1pPr marL="0" indent="0" algn="ctr">
              <a:buNone/>
              <a:defRPr/>
            </a:lvl1pPr>
          </a:lstStyle>
          <a:p>
            <a:r>
              <a:rPr lang="en-US" dirty="0"/>
              <a:t>Drag and drop an image file here</a:t>
            </a:r>
          </a:p>
        </p:txBody>
      </p:sp>
      <p:sp>
        <p:nvSpPr>
          <p:cNvPr id="9" name="Text Placeholder 16">
            <a:extLst>
              <a:ext uri="{FF2B5EF4-FFF2-40B4-BE49-F238E27FC236}">
                <a16:creationId xmlns:a16="http://schemas.microsoft.com/office/drawing/2014/main" id="{932F979C-3C09-4A7D-9CDB-5E9308F98F7E}"/>
              </a:ext>
            </a:extLst>
          </p:cNvPr>
          <p:cNvSpPr>
            <a:spLocks noGrp="1"/>
          </p:cNvSpPr>
          <p:nvPr>
            <p:ph type="body" sz="quarter" idx="20"/>
          </p:nvPr>
        </p:nvSpPr>
        <p:spPr>
          <a:xfrm>
            <a:off x="6779795" y="1078992"/>
            <a:ext cx="4728410" cy="4754479"/>
          </a:xfrm>
          <a:custGeom>
            <a:avLst/>
            <a:gdLst>
              <a:gd name="connsiteX0" fmla="*/ 0 w 2235484"/>
              <a:gd name="connsiteY0" fmla="*/ 1123904 h 2247808"/>
              <a:gd name="connsiteX1" fmla="*/ 1117742 w 2235484"/>
              <a:gd name="connsiteY1" fmla="*/ 0 h 2247808"/>
              <a:gd name="connsiteX2" fmla="*/ 2235484 w 2235484"/>
              <a:gd name="connsiteY2" fmla="*/ 1123904 h 2247808"/>
              <a:gd name="connsiteX3" fmla="*/ 1117742 w 2235484"/>
              <a:gd name="connsiteY3" fmla="*/ 2247808 h 2247808"/>
              <a:gd name="connsiteX4" fmla="*/ 0 w 2235484"/>
              <a:gd name="connsiteY4" fmla="*/ 1123904 h 2247808"/>
              <a:gd name="connsiteX0" fmla="*/ 0 w 2235484"/>
              <a:gd name="connsiteY0" fmla="*/ 1123904 h 2247808"/>
              <a:gd name="connsiteX1" fmla="*/ 1117742 w 2235484"/>
              <a:gd name="connsiteY1" fmla="*/ 0 h 2247808"/>
              <a:gd name="connsiteX2" fmla="*/ 2235484 w 2235484"/>
              <a:gd name="connsiteY2" fmla="*/ 1123904 h 2247808"/>
              <a:gd name="connsiteX3" fmla="*/ 1117742 w 2235484"/>
              <a:gd name="connsiteY3" fmla="*/ 2247808 h 2247808"/>
              <a:gd name="connsiteX4" fmla="*/ 0 w 2235484"/>
              <a:gd name="connsiteY4" fmla="*/ 1123904 h 2247808"/>
              <a:gd name="connsiteX0" fmla="*/ 0 w 2235484"/>
              <a:gd name="connsiteY0" fmla="*/ 1123904 h 2247808"/>
              <a:gd name="connsiteX1" fmla="*/ 1117742 w 2235484"/>
              <a:gd name="connsiteY1" fmla="*/ 0 h 2247808"/>
              <a:gd name="connsiteX2" fmla="*/ 2235484 w 2235484"/>
              <a:gd name="connsiteY2" fmla="*/ 1123904 h 2247808"/>
              <a:gd name="connsiteX3" fmla="*/ 1117742 w 2235484"/>
              <a:gd name="connsiteY3" fmla="*/ 2247808 h 2247808"/>
              <a:gd name="connsiteX4" fmla="*/ 0 w 2235484"/>
              <a:gd name="connsiteY4" fmla="*/ 1123904 h 2247808"/>
              <a:gd name="connsiteX0" fmla="*/ 0 w 2235484"/>
              <a:gd name="connsiteY0" fmla="*/ 1123904 h 2247808"/>
              <a:gd name="connsiteX1" fmla="*/ 1117742 w 2235484"/>
              <a:gd name="connsiteY1" fmla="*/ 0 h 2247808"/>
              <a:gd name="connsiteX2" fmla="*/ 2235484 w 2235484"/>
              <a:gd name="connsiteY2" fmla="*/ 1123904 h 2247808"/>
              <a:gd name="connsiteX3" fmla="*/ 1117742 w 2235484"/>
              <a:gd name="connsiteY3" fmla="*/ 2247808 h 2247808"/>
              <a:gd name="connsiteX4" fmla="*/ 0 w 2235484"/>
              <a:gd name="connsiteY4" fmla="*/ 1123904 h 2247808"/>
              <a:gd name="connsiteX0" fmla="*/ 383 w 2235867"/>
              <a:gd name="connsiteY0" fmla="*/ 1123904 h 2247808"/>
              <a:gd name="connsiteX1" fmla="*/ 1118125 w 2235867"/>
              <a:gd name="connsiteY1" fmla="*/ 0 h 2247808"/>
              <a:gd name="connsiteX2" fmla="*/ 2235867 w 2235867"/>
              <a:gd name="connsiteY2" fmla="*/ 1123904 h 2247808"/>
              <a:gd name="connsiteX3" fmla="*/ 1118125 w 2235867"/>
              <a:gd name="connsiteY3" fmla="*/ 2247808 h 2247808"/>
              <a:gd name="connsiteX4" fmla="*/ 383 w 2235867"/>
              <a:gd name="connsiteY4" fmla="*/ 1123904 h 2247808"/>
              <a:gd name="connsiteX0" fmla="*/ 219 w 2235703"/>
              <a:gd name="connsiteY0" fmla="*/ 1123904 h 2247808"/>
              <a:gd name="connsiteX1" fmla="*/ 1117961 w 2235703"/>
              <a:gd name="connsiteY1" fmla="*/ 0 h 2247808"/>
              <a:gd name="connsiteX2" fmla="*/ 2235703 w 2235703"/>
              <a:gd name="connsiteY2" fmla="*/ 1123904 h 2247808"/>
              <a:gd name="connsiteX3" fmla="*/ 1117961 w 2235703"/>
              <a:gd name="connsiteY3" fmla="*/ 2247808 h 2247808"/>
              <a:gd name="connsiteX4" fmla="*/ 219 w 2235703"/>
              <a:gd name="connsiteY4" fmla="*/ 1123904 h 2247808"/>
              <a:gd name="connsiteX0" fmla="*/ 219 w 2235703"/>
              <a:gd name="connsiteY0" fmla="*/ 1123904 h 2247808"/>
              <a:gd name="connsiteX1" fmla="*/ 1117961 w 2235703"/>
              <a:gd name="connsiteY1" fmla="*/ 0 h 2247808"/>
              <a:gd name="connsiteX2" fmla="*/ 2235703 w 2235703"/>
              <a:gd name="connsiteY2" fmla="*/ 1123904 h 2247808"/>
              <a:gd name="connsiteX3" fmla="*/ 1117961 w 2235703"/>
              <a:gd name="connsiteY3" fmla="*/ 2247808 h 2247808"/>
              <a:gd name="connsiteX4" fmla="*/ 219 w 2235703"/>
              <a:gd name="connsiteY4" fmla="*/ 1123904 h 2247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03" h="2247808">
                <a:moveTo>
                  <a:pt x="219" y="1123904"/>
                </a:moveTo>
                <a:cubicBezTo>
                  <a:pt x="-12138" y="441405"/>
                  <a:pt x="500649" y="0"/>
                  <a:pt x="1117961" y="0"/>
                </a:cubicBezTo>
                <a:cubicBezTo>
                  <a:pt x="1735273" y="0"/>
                  <a:pt x="2235703" y="477760"/>
                  <a:pt x="2235703" y="1123904"/>
                </a:cubicBezTo>
                <a:cubicBezTo>
                  <a:pt x="2235703" y="1711668"/>
                  <a:pt x="1673489" y="2247808"/>
                  <a:pt x="1117961" y="2247808"/>
                </a:cubicBezTo>
                <a:cubicBezTo>
                  <a:pt x="562433" y="2247808"/>
                  <a:pt x="12576" y="1806403"/>
                  <a:pt x="219" y="1123904"/>
                </a:cubicBezTo>
                <a:close/>
              </a:path>
            </a:pathLst>
          </a:custGeom>
          <a:ln w="38100">
            <a:solidFill>
              <a:schemeClr val="accent1"/>
            </a:solidFill>
          </a:ln>
        </p:spPr>
        <p:txBody>
          <a:bodyPr/>
          <a:lstStyle>
            <a:lvl1pPr marL="0" indent="0" algn="l">
              <a:buNone/>
              <a:defRPr>
                <a:solidFill>
                  <a:srgbClr val="636466">
                    <a:alpha val="0"/>
                  </a:srgbClr>
                </a:solidFill>
              </a:defRPr>
            </a:lvl1pPr>
          </a:lstStyle>
          <a:p>
            <a:pPr lvl="0"/>
            <a:r>
              <a:rPr lang="en-US"/>
              <a:t>Edit Master text styles</a:t>
            </a:r>
          </a:p>
        </p:txBody>
      </p:sp>
      <p:sp>
        <p:nvSpPr>
          <p:cNvPr id="2" name="Title 1"/>
          <p:cNvSpPr>
            <a:spLocks noGrp="1"/>
          </p:cNvSpPr>
          <p:nvPr>
            <p:ph type="title" hasCustomPrompt="1"/>
          </p:nvPr>
        </p:nvSpPr>
        <p:spPr>
          <a:xfrm>
            <a:off x="533400" y="1295013"/>
            <a:ext cx="5334000" cy="2390660"/>
          </a:xfrm>
        </p:spPr>
        <p:txBody>
          <a:bodyPr anchor="b"/>
          <a:lstStyle>
            <a:lvl1pPr marL="0" marR="0" indent="0" algn="ctr" defTabSz="914400" rtl="0" eaLnBrk="1" fontAlgn="auto" latinLnBrk="0" hangingPunct="1">
              <a:lnSpc>
                <a:spcPts val="4000"/>
              </a:lnSpc>
              <a:spcBef>
                <a:spcPct val="0"/>
              </a:spcBef>
              <a:spcAft>
                <a:spcPts val="0"/>
              </a:spcAft>
              <a:buClrTx/>
              <a:buSzTx/>
              <a:buFontTx/>
              <a:buNone/>
              <a:tabLst/>
              <a:defRPr sz="4000" baseline="0">
                <a:solidFill>
                  <a:schemeClr val="tx1"/>
                </a:solidFill>
                <a:latin typeface="+mj-lt"/>
              </a:defRPr>
            </a:lvl1pPr>
          </a:lstStyle>
          <a:p>
            <a:pPr marL="0" marR="0" lvl="0" indent="0" algn="ctr" defTabSz="914400" rtl="0" eaLnBrk="1" fontAlgn="auto" latinLnBrk="0" hangingPunct="1">
              <a:lnSpc>
                <a:spcPts val="4000"/>
              </a:lnSpc>
              <a:spcBef>
                <a:spcPct val="0"/>
              </a:spcBef>
              <a:spcAft>
                <a:spcPts val="0"/>
              </a:spcAft>
              <a:buClrTx/>
              <a:buSzTx/>
              <a:buFontTx/>
              <a:buNone/>
              <a:tabLst/>
              <a:defRPr/>
            </a:pPr>
            <a:r>
              <a:rPr lang="en-US" dirty="0"/>
              <a:t>Statement E, do not exceed three lines</a:t>
            </a:r>
          </a:p>
        </p:txBody>
      </p:sp>
      <p:sp>
        <p:nvSpPr>
          <p:cNvPr id="4" name="Content Placeholder 3"/>
          <p:cNvSpPr>
            <a:spLocks noGrp="1"/>
          </p:cNvSpPr>
          <p:nvPr>
            <p:ph sz="quarter" idx="10" hasCustomPrompt="1"/>
          </p:nvPr>
        </p:nvSpPr>
        <p:spPr>
          <a:xfrm>
            <a:off x="533400" y="3894993"/>
            <a:ext cx="5334000" cy="1531345"/>
          </a:xfrm>
        </p:spPr>
        <p:txBody>
          <a:bodyPr/>
          <a:lstStyle>
            <a:lvl1pPr marL="0" indent="0" algn="ctr">
              <a:spcBef>
                <a:spcPts val="1200"/>
              </a:spcBef>
              <a:buNone/>
              <a:defRPr sz="1400" baseline="0">
                <a:solidFill>
                  <a:schemeClr val="tx1"/>
                </a:solidFill>
                <a:latin typeface="+mn-lt"/>
              </a:defRPr>
            </a:lvl1pPr>
            <a:lvl2pPr marL="201168" indent="0">
              <a:buNone/>
              <a:defRPr>
                <a:solidFill>
                  <a:srgbClr val="636466"/>
                </a:solidFill>
                <a:latin typeface="+mn-lt"/>
              </a:defRPr>
            </a:lvl2pPr>
            <a:lvl3pPr>
              <a:defRPr>
                <a:solidFill>
                  <a:srgbClr val="636466"/>
                </a:solidFill>
                <a:latin typeface="+mn-lt"/>
              </a:defRPr>
            </a:lvl3pPr>
            <a:lvl4pPr>
              <a:defRPr>
                <a:solidFill>
                  <a:srgbClr val="636466"/>
                </a:solidFill>
                <a:latin typeface="+mn-lt"/>
              </a:defRPr>
            </a:lvl4pPr>
            <a:lvl5pPr>
              <a:defRPr>
                <a:solidFill>
                  <a:srgbClr val="636466"/>
                </a:solidFill>
                <a:latin typeface="+mn-lt"/>
              </a:defRPr>
            </a:lvl5pPr>
          </a:lstStyle>
          <a:p>
            <a:pPr lvl="0"/>
            <a:r>
              <a:rPr lang="en-US" dirty="0"/>
              <a:t>Edit Master text styles</a:t>
            </a:r>
          </a:p>
        </p:txBody>
      </p:sp>
      <p:sp>
        <p:nvSpPr>
          <p:cNvPr id="6" name="Text Placeholder 4"/>
          <p:cNvSpPr>
            <a:spLocks noGrp="1"/>
          </p:cNvSpPr>
          <p:nvPr>
            <p:ph type="body" sz="quarter" idx="21" hasCustomPrompt="1"/>
          </p:nvPr>
        </p:nvSpPr>
        <p:spPr>
          <a:xfrm>
            <a:off x="533400" y="146304"/>
            <a:ext cx="5791200" cy="315984"/>
          </a:xfrm>
        </p:spPr>
        <p:txBody>
          <a:bodyPr anchor="ctr" anchorCtr="0"/>
          <a:lstStyle>
            <a:lvl1pPr marL="0" indent="0">
              <a:lnSpc>
                <a:spcPct val="100000"/>
              </a:lnSpc>
              <a:buNone/>
              <a:defRPr sz="900" b="1" cap="all" spc="150" baseline="0">
                <a:solidFill>
                  <a:schemeClr val="tx2"/>
                </a:solidFill>
                <a:latin typeface="+mn-lt"/>
              </a:defRPr>
            </a:lvl1pPr>
          </a:lstStyle>
          <a:p>
            <a:pPr lvl="0"/>
            <a:r>
              <a:rPr lang="en-US" dirty="0"/>
              <a:t>OPTIONAL EYEBROW</a:t>
            </a:r>
          </a:p>
        </p:txBody>
      </p:sp>
      <p:sp>
        <p:nvSpPr>
          <p:cNvPr id="7" name="Text Placeholder 6"/>
          <p:cNvSpPr>
            <a:spLocks noGrp="1"/>
          </p:cNvSpPr>
          <p:nvPr>
            <p:ph type="body" sz="quarter" idx="12" hasCustomPrompt="1"/>
          </p:nvPr>
        </p:nvSpPr>
        <p:spPr>
          <a:xfrm>
            <a:off x="533399" y="5545347"/>
            <a:ext cx="5334001" cy="304800"/>
          </a:xfrm>
        </p:spPr>
        <p:txBody>
          <a:bodyPr anchor="b" anchorCtr="0"/>
          <a:lstStyle>
            <a:lvl1pPr marL="91440" indent="-91440" algn="l">
              <a:spcBef>
                <a:spcPts val="0"/>
              </a:spcBef>
              <a:buClr>
                <a:schemeClr val="tx1">
                  <a:lumMod val="50000"/>
                  <a:lumOff val="50000"/>
                </a:schemeClr>
              </a:buClr>
              <a:buFont typeface="+mj-lt"/>
              <a:buAutoNum type="arabicPeriod"/>
              <a:defRPr sz="700" i="0">
                <a:solidFill>
                  <a:schemeClr val="tx1">
                    <a:lumMod val="50000"/>
                    <a:lumOff val="50000"/>
                  </a:schemeClr>
                </a:solidFill>
                <a:latin typeface="Calibri Light" panose="020F0302020204030204" pitchFamily="34" charset="0"/>
                <a:cs typeface="Calibri Light" panose="020F0302020204030204" pitchFamily="34" charset="0"/>
              </a:defRPr>
            </a:lvl1pPr>
          </a:lstStyle>
          <a:p>
            <a:pPr lvl="0"/>
            <a:r>
              <a:rPr lang="en-US" dirty="0"/>
              <a:t>Footnotes</a:t>
            </a:r>
          </a:p>
        </p:txBody>
      </p:sp>
    </p:spTree>
    <p:extLst>
      <p:ext uri="{BB962C8B-B14F-4D97-AF65-F5344CB8AC3E}">
        <p14:creationId xmlns:p14="http://schemas.microsoft.com/office/powerpoint/2010/main" val="832271976"/>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4.xml><?xml version="1.0" encoding="utf-8"?>
<p:sldLayout xmlns:a16="http://schemas.microsoft.com/office/drawing/2014/main"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1_STATEMENT F">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E3EB9FD-AF6A-4A75-AE4D-F44EB18753FA}"/>
              </a:ext>
            </a:extLst>
          </p:cNvPr>
          <p:cNvSpPr/>
          <p:nvPr userDrawn="1"/>
        </p:nvSpPr>
        <p:spPr>
          <a:xfrm>
            <a:off x="6096000" y="1"/>
            <a:ext cx="6096000" cy="68667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a:p>
        </p:txBody>
      </p:sp>
      <p:sp>
        <p:nvSpPr>
          <p:cNvPr id="11" name="Picture Placeholder 10">
            <a:extLst>
              <a:ext uri="{FF2B5EF4-FFF2-40B4-BE49-F238E27FC236}">
                <a16:creationId xmlns:a16="http://schemas.microsoft.com/office/drawing/2014/main" id="{8F036243-2F51-4EAF-AA0A-597A1BFF64B8}"/>
              </a:ext>
            </a:extLst>
          </p:cNvPr>
          <p:cNvSpPr>
            <a:spLocks noGrp="1"/>
          </p:cNvSpPr>
          <p:nvPr>
            <p:ph type="pic" sz="quarter" idx="11" hasCustomPrompt="1"/>
          </p:nvPr>
        </p:nvSpPr>
        <p:spPr>
          <a:xfrm>
            <a:off x="7432341" y="1074821"/>
            <a:ext cx="3423318" cy="4754479"/>
          </a:xfrm>
          <a:solidFill>
            <a:schemeClr val="accent3"/>
          </a:solidFill>
        </p:spPr>
        <p:txBody>
          <a:bodyPr anchor="ctr"/>
          <a:lstStyle>
            <a:lvl1pPr marL="0" indent="0" algn="ctr">
              <a:buNone/>
              <a:defRPr/>
            </a:lvl1pPr>
          </a:lstStyle>
          <a:p>
            <a:r>
              <a:rPr lang="en-US" dirty="0"/>
              <a:t>Drag and drop an image file here</a:t>
            </a:r>
          </a:p>
        </p:txBody>
      </p:sp>
      <p:sp>
        <p:nvSpPr>
          <p:cNvPr id="2" name="Title 1"/>
          <p:cNvSpPr>
            <a:spLocks noGrp="1"/>
          </p:cNvSpPr>
          <p:nvPr>
            <p:ph type="title" hasCustomPrompt="1"/>
          </p:nvPr>
        </p:nvSpPr>
        <p:spPr>
          <a:xfrm>
            <a:off x="533400" y="1295013"/>
            <a:ext cx="5334000" cy="2390660"/>
          </a:xfrm>
        </p:spPr>
        <p:txBody>
          <a:bodyPr anchor="b"/>
          <a:lstStyle>
            <a:lvl1pPr marL="0" marR="0" indent="0" algn="ctr" defTabSz="914400" rtl="0" eaLnBrk="1" fontAlgn="auto" latinLnBrk="0" hangingPunct="1">
              <a:lnSpc>
                <a:spcPts val="4000"/>
              </a:lnSpc>
              <a:spcBef>
                <a:spcPct val="0"/>
              </a:spcBef>
              <a:spcAft>
                <a:spcPts val="0"/>
              </a:spcAft>
              <a:buClrTx/>
              <a:buSzTx/>
              <a:buFontTx/>
              <a:buNone/>
              <a:tabLst/>
              <a:defRPr sz="4000" baseline="0">
                <a:solidFill>
                  <a:schemeClr val="tx1"/>
                </a:solidFill>
                <a:latin typeface="+mj-lt"/>
              </a:defRPr>
            </a:lvl1pPr>
          </a:lstStyle>
          <a:p>
            <a:pPr marL="0" marR="0" lvl="0" indent="0" algn="ctr" defTabSz="914400" rtl="0" eaLnBrk="1" fontAlgn="auto" latinLnBrk="0" hangingPunct="1">
              <a:lnSpc>
                <a:spcPts val="4000"/>
              </a:lnSpc>
              <a:spcBef>
                <a:spcPct val="0"/>
              </a:spcBef>
              <a:spcAft>
                <a:spcPts val="0"/>
              </a:spcAft>
              <a:buClrTx/>
              <a:buSzTx/>
              <a:buFontTx/>
              <a:buNone/>
              <a:tabLst/>
              <a:defRPr/>
            </a:pPr>
            <a:r>
              <a:rPr lang="en-US" dirty="0"/>
              <a:t>Statement F, do not exceed three lines</a:t>
            </a:r>
          </a:p>
        </p:txBody>
      </p:sp>
      <p:sp>
        <p:nvSpPr>
          <p:cNvPr id="4" name="Content Placeholder 3"/>
          <p:cNvSpPr>
            <a:spLocks noGrp="1"/>
          </p:cNvSpPr>
          <p:nvPr>
            <p:ph sz="quarter" idx="10" hasCustomPrompt="1"/>
          </p:nvPr>
        </p:nvSpPr>
        <p:spPr>
          <a:xfrm>
            <a:off x="533400" y="3894993"/>
            <a:ext cx="5334000" cy="1531345"/>
          </a:xfrm>
        </p:spPr>
        <p:txBody>
          <a:bodyPr/>
          <a:lstStyle>
            <a:lvl1pPr marL="0" indent="0" algn="ctr">
              <a:spcBef>
                <a:spcPts val="1200"/>
              </a:spcBef>
              <a:buNone/>
              <a:defRPr sz="1400">
                <a:solidFill>
                  <a:schemeClr val="tx1"/>
                </a:solidFill>
                <a:latin typeface="+mn-lt"/>
              </a:defRPr>
            </a:lvl1pPr>
            <a:lvl2pPr marL="201168" indent="0">
              <a:buNone/>
              <a:defRPr>
                <a:solidFill>
                  <a:srgbClr val="636466"/>
                </a:solidFill>
                <a:latin typeface="+mn-lt"/>
              </a:defRPr>
            </a:lvl2pPr>
            <a:lvl3pPr>
              <a:defRPr>
                <a:solidFill>
                  <a:srgbClr val="636466"/>
                </a:solidFill>
                <a:latin typeface="+mn-lt"/>
              </a:defRPr>
            </a:lvl3pPr>
            <a:lvl4pPr>
              <a:defRPr>
                <a:solidFill>
                  <a:srgbClr val="636466"/>
                </a:solidFill>
                <a:latin typeface="+mn-lt"/>
              </a:defRPr>
            </a:lvl4pPr>
            <a:lvl5pPr>
              <a:defRPr>
                <a:solidFill>
                  <a:srgbClr val="636466"/>
                </a:solidFill>
                <a:latin typeface="+mn-lt"/>
              </a:defRPr>
            </a:lvl5pPr>
          </a:lstStyle>
          <a:p>
            <a:pPr lvl="0"/>
            <a:r>
              <a:rPr lang="en-US" dirty="0"/>
              <a:t>Edit Master text styles</a:t>
            </a:r>
          </a:p>
        </p:txBody>
      </p:sp>
      <p:sp>
        <p:nvSpPr>
          <p:cNvPr id="9" name="Text Placeholder 16">
            <a:extLst>
              <a:ext uri="{FF2B5EF4-FFF2-40B4-BE49-F238E27FC236}">
                <a16:creationId xmlns:a16="http://schemas.microsoft.com/office/drawing/2014/main" id="{AF013797-9098-4DC8-BDDB-57110EBF4E2E}"/>
              </a:ext>
            </a:extLst>
          </p:cNvPr>
          <p:cNvSpPr>
            <a:spLocks noGrp="1"/>
          </p:cNvSpPr>
          <p:nvPr>
            <p:ph type="body" sz="quarter" idx="20"/>
          </p:nvPr>
        </p:nvSpPr>
        <p:spPr>
          <a:xfrm>
            <a:off x="6779795" y="1078992"/>
            <a:ext cx="4728410" cy="4754479"/>
          </a:xfrm>
          <a:custGeom>
            <a:avLst/>
            <a:gdLst>
              <a:gd name="connsiteX0" fmla="*/ 0 w 2235484"/>
              <a:gd name="connsiteY0" fmla="*/ 1123904 h 2247808"/>
              <a:gd name="connsiteX1" fmla="*/ 1117742 w 2235484"/>
              <a:gd name="connsiteY1" fmla="*/ 0 h 2247808"/>
              <a:gd name="connsiteX2" fmla="*/ 2235484 w 2235484"/>
              <a:gd name="connsiteY2" fmla="*/ 1123904 h 2247808"/>
              <a:gd name="connsiteX3" fmla="*/ 1117742 w 2235484"/>
              <a:gd name="connsiteY3" fmla="*/ 2247808 h 2247808"/>
              <a:gd name="connsiteX4" fmla="*/ 0 w 2235484"/>
              <a:gd name="connsiteY4" fmla="*/ 1123904 h 2247808"/>
              <a:gd name="connsiteX0" fmla="*/ 0 w 2235484"/>
              <a:gd name="connsiteY0" fmla="*/ 1123904 h 2247808"/>
              <a:gd name="connsiteX1" fmla="*/ 1117742 w 2235484"/>
              <a:gd name="connsiteY1" fmla="*/ 0 h 2247808"/>
              <a:gd name="connsiteX2" fmla="*/ 2235484 w 2235484"/>
              <a:gd name="connsiteY2" fmla="*/ 1123904 h 2247808"/>
              <a:gd name="connsiteX3" fmla="*/ 1117742 w 2235484"/>
              <a:gd name="connsiteY3" fmla="*/ 2247808 h 2247808"/>
              <a:gd name="connsiteX4" fmla="*/ 0 w 2235484"/>
              <a:gd name="connsiteY4" fmla="*/ 1123904 h 2247808"/>
              <a:gd name="connsiteX0" fmla="*/ 0 w 2235484"/>
              <a:gd name="connsiteY0" fmla="*/ 1123904 h 2247808"/>
              <a:gd name="connsiteX1" fmla="*/ 1117742 w 2235484"/>
              <a:gd name="connsiteY1" fmla="*/ 0 h 2247808"/>
              <a:gd name="connsiteX2" fmla="*/ 2235484 w 2235484"/>
              <a:gd name="connsiteY2" fmla="*/ 1123904 h 2247808"/>
              <a:gd name="connsiteX3" fmla="*/ 1117742 w 2235484"/>
              <a:gd name="connsiteY3" fmla="*/ 2247808 h 2247808"/>
              <a:gd name="connsiteX4" fmla="*/ 0 w 2235484"/>
              <a:gd name="connsiteY4" fmla="*/ 1123904 h 2247808"/>
              <a:gd name="connsiteX0" fmla="*/ 0 w 2235484"/>
              <a:gd name="connsiteY0" fmla="*/ 1123904 h 2247808"/>
              <a:gd name="connsiteX1" fmla="*/ 1117742 w 2235484"/>
              <a:gd name="connsiteY1" fmla="*/ 0 h 2247808"/>
              <a:gd name="connsiteX2" fmla="*/ 2235484 w 2235484"/>
              <a:gd name="connsiteY2" fmla="*/ 1123904 h 2247808"/>
              <a:gd name="connsiteX3" fmla="*/ 1117742 w 2235484"/>
              <a:gd name="connsiteY3" fmla="*/ 2247808 h 2247808"/>
              <a:gd name="connsiteX4" fmla="*/ 0 w 2235484"/>
              <a:gd name="connsiteY4" fmla="*/ 1123904 h 2247808"/>
              <a:gd name="connsiteX0" fmla="*/ 383 w 2235867"/>
              <a:gd name="connsiteY0" fmla="*/ 1123904 h 2247808"/>
              <a:gd name="connsiteX1" fmla="*/ 1118125 w 2235867"/>
              <a:gd name="connsiteY1" fmla="*/ 0 h 2247808"/>
              <a:gd name="connsiteX2" fmla="*/ 2235867 w 2235867"/>
              <a:gd name="connsiteY2" fmla="*/ 1123904 h 2247808"/>
              <a:gd name="connsiteX3" fmla="*/ 1118125 w 2235867"/>
              <a:gd name="connsiteY3" fmla="*/ 2247808 h 2247808"/>
              <a:gd name="connsiteX4" fmla="*/ 383 w 2235867"/>
              <a:gd name="connsiteY4" fmla="*/ 1123904 h 2247808"/>
              <a:gd name="connsiteX0" fmla="*/ 219 w 2235703"/>
              <a:gd name="connsiteY0" fmla="*/ 1123904 h 2247808"/>
              <a:gd name="connsiteX1" fmla="*/ 1117961 w 2235703"/>
              <a:gd name="connsiteY1" fmla="*/ 0 h 2247808"/>
              <a:gd name="connsiteX2" fmla="*/ 2235703 w 2235703"/>
              <a:gd name="connsiteY2" fmla="*/ 1123904 h 2247808"/>
              <a:gd name="connsiteX3" fmla="*/ 1117961 w 2235703"/>
              <a:gd name="connsiteY3" fmla="*/ 2247808 h 2247808"/>
              <a:gd name="connsiteX4" fmla="*/ 219 w 2235703"/>
              <a:gd name="connsiteY4" fmla="*/ 1123904 h 2247808"/>
              <a:gd name="connsiteX0" fmla="*/ 219 w 2235703"/>
              <a:gd name="connsiteY0" fmla="*/ 1123904 h 2247808"/>
              <a:gd name="connsiteX1" fmla="*/ 1117961 w 2235703"/>
              <a:gd name="connsiteY1" fmla="*/ 0 h 2247808"/>
              <a:gd name="connsiteX2" fmla="*/ 2235703 w 2235703"/>
              <a:gd name="connsiteY2" fmla="*/ 1123904 h 2247808"/>
              <a:gd name="connsiteX3" fmla="*/ 1117961 w 2235703"/>
              <a:gd name="connsiteY3" fmla="*/ 2247808 h 2247808"/>
              <a:gd name="connsiteX4" fmla="*/ 219 w 2235703"/>
              <a:gd name="connsiteY4" fmla="*/ 1123904 h 2247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03" h="2247808">
                <a:moveTo>
                  <a:pt x="219" y="1123904"/>
                </a:moveTo>
                <a:cubicBezTo>
                  <a:pt x="-12138" y="441405"/>
                  <a:pt x="500649" y="0"/>
                  <a:pt x="1117961" y="0"/>
                </a:cubicBezTo>
                <a:cubicBezTo>
                  <a:pt x="1735273" y="0"/>
                  <a:pt x="2235703" y="477760"/>
                  <a:pt x="2235703" y="1123904"/>
                </a:cubicBezTo>
                <a:cubicBezTo>
                  <a:pt x="2235703" y="1711668"/>
                  <a:pt x="1673489" y="2247808"/>
                  <a:pt x="1117961" y="2247808"/>
                </a:cubicBezTo>
                <a:cubicBezTo>
                  <a:pt x="562433" y="2247808"/>
                  <a:pt x="12576" y="1806403"/>
                  <a:pt x="219" y="1123904"/>
                </a:cubicBezTo>
                <a:close/>
              </a:path>
            </a:pathLst>
          </a:custGeom>
          <a:ln w="38100">
            <a:solidFill>
              <a:schemeClr val="bg1"/>
            </a:solidFill>
          </a:ln>
        </p:spPr>
        <p:txBody>
          <a:bodyPr anchor="ctr"/>
          <a:lstStyle>
            <a:lvl1pPr marL="0" indent="0" algn="ctr">
              <a:buNone/>
              <a:defRPr>
                <a:solidFill>
                  <a:srgbClr val="636466">
                    <a:alpha val="0"/>
                  </a:srgbClr>
                </a:solidFill>
              </a:defRPr>
            </a:lvl1pPr>
          </a:lstStyle>
          <a:p>
            <a:pPr lvl="0"/>
            <a:r>
              <a:rPr lang="en-US"/>
              <a:t>Edit Master text styles</a:t>
            </a:r>
          </a:p>
        </p:txBody>
      </p:sp>
      <p:sp>
        <p:nvSpPr>
          <p:cNvPr id="12" name="Rectangle 11"/>
          <p:cNvSpPr>
            <a:spLocks noChangeArrowheads="1"/>
          </p:cNvSpPr>
          <p:nvPr userDrawn="1"/>
        </p:nvSpPr>
        <p:spPr bwMode="auto">
          <a:xfrm>
            <a:off x="7629379" y="6351096"/>
            <a:ext cx="3646487" cy="1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lnSpc>
                <a:spcPts val="500"/>
              </a:lnSpc>
            </a:pPr>
            <a:r>
              <a:rPr lang="en-US" sz="600" kern="1200" dirty="0" smtClean="0">
                <a:solidFill>
                  <a:schemeClr val="bg1"/>
                </a:solidFill>
                <a:latin typeface="+mn-lt"/>
                <a:ea typeface="+mn-ea"/>
                <a:cs typeface="Arial" panose="020B0604020202020204" pitchFamily="34" charset="0"/>
              </a:rPr>
              <a:t>For Internal Use Only.</a:t>
            </a:r>
            <a:r>
              <a:rPr lang="en-US" sz="600" kern="1200" baseline="0" dirty="0" smtClean="0">
                <a:solidFill>
                  <a:schemeClr val="bg1"/>
                </a:solidFill>
                <a:latin typeface="+mn-lt"/>
                <a:ea typeface="+mn-ea"/>
                <a:cs typeface="Arial" panose="020B0604020202020204" pitchFamily="34" charset="0"/>
              </a:rPr>
              <a:t>
							</a:t>
            </a:r>
            <a:r>
              <a:rPr lang="en-US" sz="600" kern="1200" dirty="0" smtClean="0">
                <a:solidFill>
                  <a:schemeClr val="bg1"/>
                </a:solidFill>
                <a:latin typeface="+mn-lt"/>
                <a:ea typeface="+mn-ea"/>
                <a:cs typeface="Arial" panose="020B0604020202020204" pitchFamily="34" charset="0"/>
              </a:rPr>
              <a:t>Not For Distribution.</a:t>
            </a:r>
          </a:p>
        </p:txBody>
      </p:sp>
      <p:sp>
        <p:nvSpPr>
          <p:cNvPr id="13" name="Rectangle 12"/>
          <p:cNvSpPr>
            <a:spLocks noGrp="1" noSelect="1" noRot="1" noMove="1" noResize="1" noEditPoints="1" noAdjustHandles="1" noChangeArrowheads="1" noChangeShapeType="1" noTextEdit="1"/>
          </p:cNvSpPr>
          <p:nvPr userDrawn="1">
            <p:custDataLst>
              <p:tags r:id="rId1"/>
            </p:custDataLst>
          </p:nvPr>
        </p:nvSpPr>
        <p:spPr>
          <a:xfrm>
            <a:off x="9674679" y="6229350"/>
            <a:ext cx="1601187" cy="571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smtClean="0"/>
          </a:p>
        </p:txBody>
      </p:sp>
      <p:sp>
        <p:nvSpPr>
          <p:cNvPr id="16" name="Text Placeholder 4"/>
          <p:cNvSpPr>
            <a:spLocks noGrp="1"/>
          </p:cNvSpPr>
          <p:nvPr>
            <p:ph type="body" sz="quarter" idx="21" hasCustomPrompt="1"/>
          </p:nvPr>
        </p:nvSpPr>
        <p:spPr>
          <a:xfrm>
            <a:off x="533400" y="146304"/>
            <a:ext cx="5791200" cy="315984"/>
          </a:xfrm>
        </p:spPr>
        <p:txBody>
          <a:bodyPr anchor="ctr" anchorCtr="0"/>
          <a:lstStyle>
            <a:lvl1pPr marL="0" indent="0">
              <a:lnSpc>
                <a:spcPct val="100000"/>
              </a:lnSpc>
              <a:buNone/>
              <a:defRPr sz="900" b="1" cap="all" spc="150" baseline="0">
                <a:solidFill>
                  <a:schemeClr val="tx2"/>
                </a:solidFill>
                <a:latin typeface="+mn-lt"/>
              </a:defRPr>
            </a:lvl1pPr>
          </a:lstStyle>
          <a:p>
            <a:pPr lvl="0"/>
            <a:r>
              <a:rPr lang="en-US" dirty="0"/>
              <a:t>OPTIONAL EYEBROW</a:t>
            </a:r>
          </a:p>
        </p:txBody>
      </p:sp>
      <p:sp>
        <p:nvSpPr>
          <p:cNvPr id="17" name="Text Placeholder 6"/>
          <p:cNvSpPr>
            <a:spLocks noGrp="1"/>
          </p:cNvSpPr>
          <p:nvPr>
            <p:ph type="body" sz="quarter" idx="12" hasCustomPrompt="1"/>
          </p:nvPr>
        </p:nvSpPr>
        <p:spPr>
          <a:xfrm>
            <a:off x="533399" y="5545347"/>
            <a:ext cx="5334001" cy="304800"/>
          </a:xfrm>
        </p:spPr>
        <p:txBody>
          <a:bodyPr anchor="b" anchorCtr="0"/>
          <a:lstStyle>
            <a:lvl1pPr marL="91440" indent="-91440" algn="l">
              <a:spcBef>
                <a:spcPts val="0"/>
              </a:spcBef>
              <a:buClr>
                <a:schemeClr val="tx1">
                  <a:lumMod val="50000"/>
                  <a:lumOff val="50000"/>
                </a:schemeClr>
              </a:buClr>
              <a:buFont typeface="+mj-lt"/>
              <a:buAutoNum type="arabicPeriod"/>
              <a:defRPr sz="700" i="0">
                <a:solidFill>
                  <a:schemeClr val="tx1">
                    <a:lumMod val="50000"/>
                    <a:lumOff val="50000"/>
                  </a:schemeClr>
                </a:solidFill>
                <a:latin typeface="Calibri Light" panose="020F0302020204030204" pitchFamily="34" charset="0"/>
                <a:cs typeface="Calibri Light" panose="020F0302020204030204" pitchFamily="34" charset="0"/>
              </a:defRPr>
            </a:lvl1pPr>
          </a:lstStyle>
          <a:p>
            <a:pPr lvl="0"/>
            <a:r>
              <a:rPr lang="en-US" dirty="0"/>
              <a:t>Footnotes</a:t>
            </a:r>
          </a:p>
        </p:txBody>
      </p:sp>
      <p:sp>
        <p:nvSpPr>
          <p:cNvPr id="14" name="TextBox 13">
            <a:extLst>
              <a:ext uri="{FF2B5EF4-FFF2-40B4-BE49-F238E27FC236}">
                <a16:creationId xmlns:a16="http://schemas.microsoft.com/office/drawing/2014/main" id="{5AC7B5BC-FDCC-4977-A3D6-73111F5699FF}"/>
              </a:ext>
            </a:extLst>
          </p:cNvPr>
          <p:cNvSpPr txBox="1"/>
          <p:nvPr userDrawn="1"/>
        </p:nvSpPr>
        <p:spPr>
          <a:xfrm>
            <a:off x="11438860" y="6390933"/>
            <a:ext cx="225056" cy="184893"/>
          </a:xfrm>
          <a:prstGeom prst="rect">
            <a:avLst/>
          </a:prstGeom>
          <a:noFill/>
        </p:spPr>
        <p:txBody>
          <a:bodyPr wrap="square" lIns="0" tIns="0" rIns="0" bIns="0" rtlCol="0" anchor="b" anchorCtr="0">
            <a:noAutofit/>
          </a:bodyPr>
          <a:lstStyle/>
          <a:p>
            <a:pPr algn="r"/>
            <a:fld id="{0FD08294-13F4-471E-BAD0-2C8D54C2E70F}" type="slidenum">
              <a:rPr lang="en-US" sz="650" smtClean="0">
                <a:solidFill>
                  <a:schemeClr val="bg1"/>
                </a:solidFill>
                <a:latin typeface="+mn-lt"/>
              </a:rPr>
              <a:t>‹#›</a:t>
            </a:fld>
            <a:endParaRPr lang="en-US" sz="650" dirty="0">
              <a:solidFill>
                <a:schemeClr val="bg1"/>
              </a:solidFill>
              <a:latin typeface="+mn-lt"/>
            </a:endParaRPr>
          </a:p>
        </p:txBody>
      </p:sp>
      <p:sp>
        <p:nvSpPr>
          <p:cNvPr id="19" name="TextBox 18">
            <a:extLst>
              <a:ext uri="{FF2B5EF4-FFF2-40B4-BE49-F238E27FC236}">
                <a16:creationId xmlns:a16="http://schemas.microsoft.com/office/drawing/2014/main" id="{D81645BE-80FE-43D0-AC0E-E2F888A88671}"/>
              </a:ext>
            </a:extLst>
          </p:cNvPr>
          <p:cNvSpPr txBox="1"/>
          <p:nvPr userDrawn="1"/>
        </p:nvSpPr>
        <p:spPr>
          <a:xfrm>
            <a:off x="8381398" y="6435396"/>
            <a:ext cx="2926150" cy="138235"/>
          </a:xfrm>
          <a:prstGeom prst="rect">
            <a:avLst/>
          </a:prstGeom>
          <a:noFill/>
        </p:spPr>
        <p:txBody>
          <a:bodyPr wrap="square" lIns="0" tIns="0" rIns="0" bIns="0" rtlCol="0" anchor="b" anchorCtr="0">
            <a:noAutofit/>
          </a:bodyPr>
          <a:lstStyle/>
          <a:p>
            <a:pPr algn="r"/>
            <a:r>
              <a:rPr lang="en-US" sz="650" dirty="0" smtClean="0">
                <a:solidFill>
                  <a:schemeClr val="bg1"/>
                </a:solidFill>
                <a:latin typeface="+mn-lt"/>
              </a:rPr>
              <a:t>	</a:t>
            </a:r>
          </a:p>
          <a:p>
            <a:pPr algn="r"/>
            <a:r>
              <a:rPr lang="en-US" sz="650" dirty="0" smtClean="0">
                <a:solidFill>
                  <a:schemeClr val="bg1"/>
                </a:solidFill>
                <a:latin typeface="+mn-lt"/>
              </a:rPr>
              <a:t>©2021 Laboratory Corporation of America® Holdings   All rights reserved. </a:t>
            </a:r>
            <a:endParaRPr lang="en-US" sz="650" dirty="0">
              <a:solidFill>
                <a:schemeClr val="bg1"/>
              </a:solidFill>
              <a:latin typeface="+mn-lt"/>
            </a:endParaRPr>
          </a:p>
        </p:txBody>
      </p:sp>
    </p:spTree>
    <p:extLst>
      <p:ext uri="{BB962C8B-B14F-4D97-AF65-F5344CB8AC3E}">
        <p14:creationId xmlns:p14="http://schemas.microsoft.com/office/powerpoint/2010/main" val="3911245566"/>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5.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PULL QUO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1FC0CB-06E0-4145-9435-CE6D7171D9C4}"/>
              </a:ext>
            </a:extLst>
          </p:cNvPr>
          <p:cNvSpPr>
            <a:spLocks noGrp="1" noSelect="1" noRot="1" noMove="1" noResize="1" noEditPoints="1" noAdjustHandles="1" noChangeArrowheads="1" noChangeShapeType="1" noTextEdit="1"/>
          </p:cNvSpPr>
          <p:nvPr userDrawn="1">
            <p:custDataLst>
              <p:tags r:id="rId1"/>
            </p:custDataLst>
          </p:nvPr>
        </p:nvSpPr>
        <p:spPr>
          <a:xfrm>
            <a:off x="-1" y="0"/>
            <a:ext cx="609600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a:p>
        </p:txBody>
      </p:sp>
      <p:sp>
        <p:nvSpPr>
          <p:cNvPr id="11" name="Picture Placeholder 10">
            <a:extLst>
              <a:ext uri="{FF2B5EF4-FFF2-40B4-BE49-F238E27FC236}">
                <a16:creationId xmlns:a16="http://schemas.microsoft.com/office/drawing/2014/main" id="{8F036243-2F51-4EAF-AA0A-597A1BFF64B8}"/>
              </a:ext>
            </a:extLst>
          </p:cNvPr>
          <p:cNvSpPr>
            <a:spLocks noGrp="1"/>
          </p:cNvSpPr>
          <p:nvPr>
            <p:ph type="pic" sz="quarter" idx="11" hasCustomPrompt="1"/>
          </p:nvPr>
        </p:nvSpPr>
        <p:spPr>
          <a:xfrm>
            <a:off x="7432341" y="1074821"/>
            <a:ext cx="3423318" cy="4754479"/>
          </a:xfrm>
          <a:solidFill>
            <a:schemeClr val="accent3"/>
          </a:solidFill>
        </p:spPr>
        <p:txBody>
          <a:bodyPr anchor="ctr"/>
          <a:lstStyle>
            <a:lvl1pPr marL="0" indent="0" algn="ctr">
              <a:buNone/>
              <a:defRPr/>
            </a:lvl1pPr>
          </a:lstStyle>
          <a:p>
            <a:r>
              <a:rPr lang="en-US" dirty="0"/>
              <a:t>Drag and drop an image file here</a:t>
            </a:r>
          </a:p>
        </p:txBody>
      </p:sp>
      <p:sp>
        <p:nvSpPr>
          <p:cNvPr id="4" name="Content Placeholder 3"/>
          <p:cNvSpPr>
            <a:spLocks noGrp="1"/>
          </p:cNvSpPr>
          <p:nvPr>
            <p:ph sz="quarter" idx="10" hasCustomPrompt="1"/>
          </p:nvPr>
        </p:nvSpPr>
        <p:spPr>
          <a:xfrm>
            <a:off x="779796" y="4304371"/>
            <a:ext cx="4661210" cy="1121967"/>
          </a:xfrm>
        </p:spPr>
        <p:txBody>
          <a:bodyPr/>
          <a:lstStyle>
            <a:lvl1pPr marL="0" indent="0" algn="ctr">
              <a:spcBef>
                <a:spcPts val="1200"/>
              </a:spcBef>
              <a:buNone/>
              <a:defRPr sz="1400">
                <a:solidFill>
                  <a:schemeClr val="bg1"/>
                </a:solidFill>
                <a:latin typeface="+mn-lt"/>
              </a:defRPr>
            </a:lvl1pPr>
            <a:lvl2pPr marL="201168" indent="0">
              <a:buNone/>
              <a:defRPr>
                <a:solidFill>
                  <a:srgbClr val="636466"/>
                </a:solidFill>
                <a:latin typeface="+mn-lt"/>
              </a:defRPr>
            </a:lvl2pPr>
            <a:lvl3pPr>
              <a:defRPr>
                <a:solidFill>
                  <a:srgbClr val="636466"/>
                </a:solidFill>
                <a:latin typeface="+mn-lt"/>
              </a:defRPr>
            </a:lvl3pPr>
            <a:lvl4pPr>
              <a:defRPr>
                <a:solidFill>
                  <a:srgbClr val="636466"/>
                </a:solidFill>
                <a:latin typeface="+mn-lt"/>
              </a:defRPr>
            </a:lvl4pPr>
            <a:lvl5pPr>
              <a:defRPr>
                <a:solidFill>
                  <a:srgbClr val="636466"/>
                </a:solidFill>
                <a:latin typeface="+mn-lt"/>
              </a:defRPr>
            </a:lvl5pPr>
          </a:lstStyle>
          <a:p>
            <a:pPr lvl="0"/>
            <a:r>
              <a:rPr lang="en-US" dirty="0"/>
              <a:t>Edit Master text styles</a:t>
            </a:r>
          </a:p>
        </p:txBody>
      </p:sp>
      <p:sp>
        <p:nvSpPr>
          <p:cNvPr id="8" name="Freeform: Shape 7">
            <a:extLst>
              <a:ext uri="{FF2B5EF4-FFF2-40B4-BE49-F238E27FC236}">
                <a16:creationId xmlns:a16="http://schemas.microsoft.com/office/drawing/2014/main" id="{612FEB13-32D5-47AA-B8C5-D000107BED45}"/>
              </a:ext>
            </a:extLst>
          </p:cNvPr>
          <p:cNvSpPr/>
          <p:nvPr userDrawn="1"/>
        </p:nvSpPr>
        <p:spPr>
          <a:xfrm>
            <a:off x="684481" y="696403"/>
            <a:ext cx="4885303" cy="5002693"/>
          </a:xfrm>
          <a:custGeom>
            <a:avLst/>
            <a:gdLst>
              <a:gd name="connsiteX0" fmla="*/ 6782814 w 8242177"/>
              <a:gd name="connsiteY0" fmla="*/ 979356 h 8322012"/>
              <a:gd name="connsiteX1" fmla="*/ 7312561 w 8242177"/>
              <a:gd name="connsiteY1" fmla="*/ 6720311 h 8322012"/>
              <a:gd name="connsiteX2" fmla="*/ 1529226 w 8242177"/>
              <a:gd name="connsiteY2" fmla="*/ 7324305 h 8322012"/>
              <a:gd name="connsiteX3" fmla="*/ 962940 w 8242177"/>
              <a:gd name="connsiteY3" fmla="*/ 1335246 h 8322012"/>
              <a:gd name="connsiteX4" fmla="*/ 6782814 w 8242177"/>
              <a:gd name="connsiteY4" fmla="*/ 979356 h 8322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2177" h="8322012">
                <a:moveTo>
                  <a:pt x="6782814" y="979356"/>
                </a:moveTo>
                <a:cubicBezTo>
                  <a:pt x="8500862" y="2365041"/>
                  <a:pt x="8733617" y="4905656"/>
                  <a:pt x="7312561" y="6720311"/>
                </a:cubicBezTo>
                <a:cubicBezTo>
                  <a:pt x="5897177" y="8573673"/>
                  <a:pt x="3312680" y="8876673"/>
                  <a:pt x="1529226" y="7324305"/>
                </a:cubicBezTo>
                <a:cubicBezTo>
                  <a:pt x="-260400" y="5730560"/>
                  <a:pt x="-518516" y="3017755"/>
                  <a:pt x="962940" y="1335246"/>
                </a:cubicBezTo>
                <a:cubicBezTo>
                  <a:pt x="2449735" y="-310890"/>
                  <a:pt x="5059593" y="-441367"/>
                  <a:pt x="6782814" y="979356"/>
                </a:cubicBezTo>
              </a:path>
            </a:pathLst>
          </a:custGeom>
          <a:noFill/>
          <a:ln w="3810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sp>
        <p:nvSpPr>
          <p:cNvPr id="10" name="Freeform: Shape 9">
            <a:extLst>
              <a:ext uri="{FF2B5EF4-FFF2-40B4-BE49-F238E27FC236}">
                <a16:creationId xmlns:a16="http://schemas.microsoft.com/office/drawing/2014/main" id="{941126F3-E2C3-412C-974D-D0ADA042C44D}"/>
              </a:ext>
            </a:extLst>
          </p:cNvPr>
          <p:cNvSpPr/>
          <p:nvPr userDrawn="1"/>
        </p:nvSpPr>
        <p:spPr>
          <a:xfrm>
            <a:off x="479506" y="815456"/>
            <a:ext cx="4961500" cy="5002693"/>
          </a:xfrm>
          <a:custGeom>
            <a:avLst/>
            <a:gdLst>
              <a:gd name="connsiteX0" fmla="*/ 6782814 w 8242177"/>
              <a:gd name="connsiteY0" fmla="*/ 979356 h 8322012"/>
              <a:gd name="connsiteX1" fmla="*/ 7312561 w 8242177"/>
              <a:gd name="connsiteY1" fmla="*/ 6720311 h 8322012"/>
              <a:gd name="connsiteX2" fmla="*/ 1529226 w 8242177"/>
              <a:gd name="connsiteY2" fmla="*/ 7324305 h 8322012"/>
              <a:gd name="connsiteX3" fmla="*/ 962940 w 8242177"/>
              <a:gd name="connsiteY3" fmla="*/ 1335246 h 8322012"/>
              <a:gd name="connsiteX4" fmla="*/ 6782814 w 8242177"/>
              <a:gd name="connsiteY4" fmla="*/ 979356 h 8322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2177" h="8322012">
                <a:moveTo>
                  <a:pt x="6782814" y="979356"/>
                </a:moveTo>
                <a:cubicBezTo>
                  <a:pt x="8500862" y="2365041"/>
                  <a:pt x="8733617" y="4905656"/>
                  <a:pt x="7312561" y="6720311"/>
                </a:cubicBezTo>
                <a:cubicBezTo>
                  <a:pt x="5897177" y="8573673"/>
                  <a:pt x="3312680" y="8876673"/>
                  <a:pt x="1529226" y="7324305"/>
                </a:cubicBezTo>
                <a:cubicBezTo>
                  <a:pt x="-260400" y="5730560"/>
                  <a:pt x="-518516" y="3017755"/>
                  <a:pt x="962940" y="1335246"/>
                </a:cubicBezTo>
                <a:cubicBezTo>
                  <a:pt x="2449735" y="-310890"/>
                  <a:pt x="5059593" y="-441367"/>
                  <a:pt x="6782814" y="979356"/>
                </a:cubicBezTo>
              </a:path>
            </a:pathLst>
          </a:custGeom>
          <a:noFill/>
          <a:ln w="38100" cap="flat">
            <a:solidFill>
              <a:schemeClr val="accent6"/>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sp>
        <p:nvSpPr>
          <p:cNvPr id="18" name="Text Placeholder 17">
            <a:extLst>
              <a:ext uri="{FF2B5EF4-FFF2-40B4-BE49-F238E27FC236}">
                <a16:creationId xmlns:a16="http://schemas.microsoft.com/office/drawing/2014/main" id="{F04234C9-03F5-44C4-885D-028B83E18563}"/>
              </a:ext>
            </a:extLst>
          </p:cNvPr>
          <p:cNvSpPr>
            <a:spLocks noGrp="1"/>
          </p:cNvSpPr>
          <p:nvPr>
            <p:ph type="body" sz="quarter" idx="12" hasCustomPrompt="1"/>
          </p:nvPr>
        </p:nvSpPr>
        <p:spPr>
          <a:xfrm>
            <a:off x="779796" y="2422343"/>
            <a:ext cx="4661209" cy="1523160"/>
          </a:xfrm>
        </p:spPr>
        <p:txBody>
          <a:bodyPr anchor="ctr"/>
          <a:lstStyle>
            <a:lvl1pPr marL="0" indent="0" algn="ctr">
              <a:lnSpc>
                <a:spcPts val="3200"/>
              </a:lnSpc>
              <a:buNone/>
              <a:defRPr sz="3200">
                <a:solidFill>
                  <a:schemeClr val="bg1"/>
                </a:solidFill>
                <a:latin typeface="+mj-lt"/>
              </a:defRPr>
            </a:lvl1pPr>
            <a:lvl2pPr marL="201168" indent="0">
              <a:buNone/>
              <a:defRPr/>
            </a:lvl2pPr>
          </a:lstStyle>
          <a:p>
            <a:pPr lvl="0"/>
            <a:r>
              <a:rPr lang="en-US" dirty="0"/>
              <a:t>Click to edit Master </a:t>
            </a:r>
            <a:br>
              <a:rPr lang="en-US" dirty="0"/>
            </a:br>
            <a:r>
              <a:rPr lang="en-US" dirty="0"/>
              <a:t>text styles</a:t>
            </a:r>
          </a:p>
        </p:txBody>
      </p:sp>
      <p:grpSp>
        <p:nvGrpSpPr>
          <p:cNvPr id="2" name="Graphic 15">
            <a:extLst>
              <a:ext uri="{FF2B5EF4-FFF2-40B4-BE49-F238E27FC236}">
                <a16:creationId xmlns:a16="http://schemas.microsoft.com/office/drawing/2014/main" id="{0B840230-7702-4A8C-AE9B-613B0F4B3518}"/>
              </a:ext>
            </a:extLst>
          </p:cNvPr>
          <p:cNvGrpSpPr>
            <a:grpSpLocks noGrp="1" noSelect="1" noRot="1" noMove="1" noResize="1"/>
          </p:cNvGrpSpPr>
          <p:nvPr>
            <p:custDataLst>
              <p:tags r:id="rId2"/>
            </p:custDataLst>
          </p:nvPr>
        </p:nvGrpSpPr>
        <p:grpSpPr>
          <a:xfrm>
            <a:off x="511879" y="6337512"/>
            <a:ext cx="1155800" cy="311956"/>
            <a:chOff x="511879" y="6337512"/>
            <a:chExt cx="1155800" cy="311956"/>
          </a:xfrm>
          <a:solidFill>
            <a:srgbClr val="FFFFFF"/>
          </a:solidFill>
        </p:grpSpPr>
        <p:sp>
          <p:nvSpPr>
            <p:cNvPr id="6" name="Freeform: Shape 5">
              <a:extLst>
                <a:ext uri="{FF2B5EF4-FFF2-40B4-BE49-F238E27FC236}">
                  <a16:creationId xmlns:a16="http://schemas.microsoft.com/office/drawing/2014/main" id="{110BE329-04F0-473B-8E95-05ED7CA72AC5}"/>
                </a:ext>
              </a:extLst>
            </p:cNvPr>
            <p:cNvSpPr/>
            <p:nvPr/>
          </p:nvSpPr>
          <p:spPr>
            <a:xfrm>
              <a:off x="511879" y="6337512"/>
              <a:ext cx="309327" cy="311956"/>
            </a:xfrm>
            <a:custGeom>
              <a:avLst/>
              <a:gdLst>
                <a:gd name="connsiteX0" fmla="*/ 155172 w 309327"/>
                <a:gd name="connsiteY0" fmla="*/ 311956 h 311956"/>
                <a:gd name="connsiteX1" fmla="*/ 57271 w 309327"/>
                <a:gd name="connsiteY1" fmla="*/ 274536 h 311956"/>
                <a:gd name="connsiteX2" fmla="*/ 741 w 309327"/>
                <a:gd name="connsiteY2" fmla="*/ 163660 h 311956"/>
                <a:gd name="connsiteX3" fmla="*/ 36157 w 309327"/>
                <a:gd name="connsiteY3" fmla="*/ 50071 h 311956"/>
                <a:gd name="connsiteX4" fmla="*/ 254312 w 309327"/>
                <a:gd name="connsiteY4" fmla="*/ 36624 h 311956"/>
                <a:gd name="connsiteX5" fmla="*/ 274246 w 309327"/>
                <a:gd name="connsiteY5" fmla="*/ 251918 h 311956"/>
                <a:gd name="connsiteX6" fmla="*/ 169975 w 309327"/>
                <a:gd name="connsiteY6" fmla="*/ 311219 h 311956"/>
                <a:gd name="connsiteX7" fmla="*/ 155172 w 309327"/>
                <a:gd name="connsiteY7" fmla="*/ 311956 h 311956"/>
                <a:gd name="connsiteX8" fmla="*/ 151545 w 309327"/>
                <a:gd name="connsiteY8" fmla="*/ 5838 h 311956"/>
                <a:gd name="connsiteX9" fmla="*/ 40580 w 309327"/>
                <a:gd name="connsiteY9" fmla="*/ 53963 h 311956"/>
                <a:gd name="connsiteX10" fmla="*/ 61193 w 309327"/>
                <a:gd name="connsiteY10" fmla="*/ 270083 h 311956"/>
                <a:gd name="connsiteX11" fmla="*/ 169415 w 309327"/>
                <a:gd name="connsiteY11" fmla="*/ 305321 h 311956"/>
                <a:gd name="connsiteX12" fmla="*/ 269616 w 309327"/>
                <a:gd name="connsiteY12" fmla="*/ 248261 h 311956"/>
                <a:gd name="connsiteX13" fmla="*/ 250626 w 309327"/>
                <a:gd name="connsiteY13" fmla="*/ 41165 h 311956"/>
                <a:gd name="connsiteX14" fmla="*/ 250596 w 309327"/>
                <a:gd name="connsiteY14" fmla="*/ 41136 h 311956"/>
                <a:gd name="connsiteX15" fmla="*/ 151545 w 309327"/>
                <a:gd name="connsiteY15" fmla="*/ 5838 h 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327" h="311956">
                  <a:moveTo>
                    <a:pt x="155172" y="311956"/>
                  </a:moveTo>
                  <a:cubicBezTo>
                    <a:pt x="119609" y="311956"/>
                    <a:pt x="85314" y="298922"/>
                    <a:pt x="57271" y="274536"/>
                  </a:cubicBezTo>
                  <a:cubicBezTo>
                    <a:pt x="24833" y="245666"/>
                    <a:pt x="4781" y="206300"/>
                    <a:pt x="741" y="163660"/>
                  </a:cubicBezTo>
                  <a:cubicBezTo>
                    <a:pt x="-3298" y="120931"/>
                    <a:pt x="9264" y="80591"/>
                    <a:pt x="36157" y="50071"/>
                  </a:cubicBezTo>
                  <a:cubicBezTo>
                    <a:pt x="91330" y="-11029"/>
                    <a:pt x="189202" y="-17045"/>
                    <a:pt x="254312" y="36624"/>
                  </a:cubicBezTo>
                  <a:cubicBezTo>
                    <a:pt x="319098" y="88907"/>
                    <a:pt x="327856" y="183446"/>
                    <a:pt x="274246" y="251918"/>
                  </a:cubicBezTo>
                  <a:cubicBezTo>
                    <a:pt x="248237" y="285977"/>
                    <a:pt x="211200" y="307032"/>
                    <a:pt x="169975" y="311219"/>
                  </a:cubicBezTo>
                  <a:cubicBezTo>
                    <a:pt x="165051" y="311691"/>
                    <a:pt x="160097" y="311956"/>
                    <a:pt x="155172" y="311956"/>
                  </a:cubicBezTo>
                  <a:close/>
                  <a:moveTo>
                    <a:pt x="151545" y="5838"/>
                  </a:moveTo>
                  <a:cubicBezTo>
                    <a:pt x="110173" y="5838"/>
                    <a:pt x="69331" y="22116"/>
                    <a:pt x="40580" y="53963"/>
                  </a:cubicBezTo>
                  <a:cubicBezTo>
                    <a:pt x="-13236" y="115063"/>
                    <a:pt x="-4006" y="212050"/>
                    <a:pt x="61193" y="270083"/>
                  </a:cubicBezTo>
                  <a:cubicBezTo>
                    <a:pt x="91861" y="296770"/>
                    <a:pt x="130284" y="309273"/>
                    <a:pt x="169415" y="305321"/>
                  </a:cubicBezTo>
                  <a:cubicBezTo>
                    <a:pt x="209018" y="301311"/>
                    <a:pt x="244610" y="281052"/>
                    <a:pt x="269616" y="248261"/>
                  </a:cubicBezTo>
                  <a:cubicBezTo>
                    <a:pt x="321251" y="182355"/>
                    <a:pt x="312876" y="91384"/>
                    <a:pt x="250626" y="41165"/>
                  </a:cubicBezTo>
                  <a:lnTo>
                    <a:pt x="250596" y="41136"/>
                  </a:lnTo>
                  <a:cubicBezTo>
                    <a:pt x="221875" y="17486"/>
                    <a:pt x="186518" y="5838"/>
                    <a:pt x="151545" y="5838"/>
                  </a:cubicBezTo>
                  <a:close/>
                </a:path>
              </a:pathLst>
            </a:custGeom>
            <a:solidFill>
              <a:schemeClr val="bg1"/>
            </a:solidFill>
            <a:ln w="2940" cap="flat">
              <a:noFill/>
              <a:prstDash val="solid"/>
              <a:miter/>
            </a:ln>
          </p:spPr>
          <p:txBody>
            <a:bodyPr rtlCol="0" anchor="ctr"/>
            <a:lstStyle/>
            <a:p>
              <a:endParaRPr lang="en-US"/>
            </a:p>
          </p:txBody>
        </p:sp>
        <p:grpSp>
          <p:nvGrpSpPr>
            <p:cNvPr id="7" name="Graphic 15">
              <a:extLst>
                <a:ext uri="{FF2B5EF4-FFF2-40B4-BE49-F238E27FC236}">
                  <a16:creationId xmlns:a16="http://schemas.microsoft.com/office/drawing/2014/main" id="{0B840230-7702-4A8C-AE9B-613B0F4B3518}"/>
                </a:ext>
              </a:extLst>
            </p:cNvPr>
            <p:cNvGrpSpPr/>
            <p:nvPr/>
          </p:nvGrpSpPr>
          <p:grpSpPr>
            <a:xfrm>
              <a:off x="882080" y="6385253"/>
              <a:ext cx="785599" cy="216886"/>
              <a:chOff x="882080" y="6385253"/>
              <a:chExt cx="785599" cy="216886"/>
            </a:xfrm>
            <a:solidFill>
              <a:srgbClr val="FFFFFF"/>
            </a:solidFill>
          </p:grpSpPr>
          <p:sp>
            <p:nvSpPr>
              <p:cNvPr id="9" name="Freeform: Shape 8">
                <a:extLst>
                  <a:ext uri="{FF2B5EF4-FFF2-40B4-BE49-F238E27FC236}">
                    <a16:creationId xmlns:a16="http://schemas.microsoft.com/office/drawing/2014/main" id="{016FDF27-75A5-47D7-B2E4-AB6C48D6E6A5}"/>
                  </a:ext>
                </a:extLst>
              </p:cNvPr>
              <p:cNvSpPr/>
              <p:nvPr/>
            </p:nvSpPr>
            <p:spPr>
              <a:xfrm>
                <a:off x="882080" y="6385253"/>
                <a:ext cx="32142" cy="171327"/>
              </a:xfrm>
              <a:custGeom>
                <a:avLst/>
                <a:gdLst>
                  <a:gd name="connsiteX0" fmla="*/ 0 w 32142"/>
                  <a:gd name="connsiteY0" fmla="*/ 0 h 171327"/>
                  <a:gd name="connsiteX1" fmla="*/ 32142 w 32142"/>
                  <a:gd name="connsiteY1" fmla="*/ 0 h 171327"/>
                  <a:gd name="connsiteX2" fmla="*/ 32142 w 32142"/>
                  <a:gd name="connsiteY2" fmla="*/ 171327 h 171327"/>
                  <a:gd name="connsiteX3" fmla="*/ 0 w 32142"/>
                  <a:gd name="connsiteY3" fmla="*/ 171327 h 171327"/>
                  <a:gd name="connsiteX4" fmla="*/ 0 w 32142"/>
                  <a:gd name="connsiteY4" fmla="*/ 0 h 171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42" h="171327">
                    <a:moveTo>
                      <a:pt x="0" y="0"/>
                    </a:moveTo>
                    <a:lnTo>
                      <a:pt x="32142" y="0"/>
                    </a:lnTo>
                    <a:lnTo>
                      <a:pt x="32142" y="171327"/>
                    </a:lnTo>
                    <a:lnTo>
                      <a:pt x="0" y="171327"/>
                    </a:lnTo>
                    <a:lnTo>
                      <a:pt x="0" y="0"/>
                    </a:lnTo>
                    <a:close/>
                  </a:path>
                </a:pathLst>
              </a:custGeom>
              <a:solidFill>
                <a:schemeClr val="bg1"/>
              </a:solidFill>
              <a:ln w="2940"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8B86C2B7-39F9-4848-881E-FF08309C009C}"/>
                  </a:ext>
                </a:extLst>
              </p:cNvPr>
              <p:cNvSpPr/>
              <p:nvPr/>
            </p:nvSpPr>
            <p:spPr>
              <a:xfrm>
                <a:off x="928289" y="6436680"/>
                <a:ext cx="120165" cy="122494"/>
              </a:xfrm>
              <a:custGeom>
                <a:avLst/>
                <a:gdLst>
                  <a:gd name="connsiteX0" fmla="*/ 57974 w 120165"/>
                  <a:gd name="connsiteY0" fmla="*/ 122494 h 122494"/>
                  <a:gd name="connsiteX1" fmla="*/ 0 w 120165"/>
                  <a:gd name="connsiteY1" fmla="*/ 61247 h 122494"/>
                  <a:gd name="connsiteX2" fmla="*/ 57974 w 120165"/>
                  <a:gd name="connsiteY2" fmla="*/ 0 h 122494"/>
                  <a:gd name="connsiteX3" fmla="*/ 88023 w 120165"/>
                  <a:gd name="connsiteY3" fmla="*/ 11029 h 122494"/>
                  <a:gd name="connsiteX4" fmla="*/ 88023 w 120165"/>
                  <a:gd name="connsiteY4" fmla="*/ 2565 h 122494"/>
                  <a:gd name="connsiteX5" fmla="*/ 120165 w 120165"/>
                  <a:gd name="connsiteY5" fmla="*/ 2565 h 122494"/>
                  <a:gd name="connsiteX6" fmla="*/ 120165 w 120165"/>
                  <a:gd name="connsiteY6" fmla="*/ 119899 h 122494"/>
                  <a:gd name="connsiteX7" fmla="*/ 88023 w 120165"/>
                  <a:gd name="connsiteY7" fmla="*/ 119899 h 122494"/>
                  <a:gd name="connsiteX8" fmla="*/ 88023 w 120165"/>
                  <a:gd name="connsiteY8" fmla="*/ 111230 h 122494"/>
                  <a:gd name="connsiteX9" fmla="*/ 57974 w 120165"/>
                  <a:gd name="connsiteY9" fmla="*/ 122494 h 122494"/>
                  <a:gd name="connsiteX10" fmla="*/ 62663 w 120165"/>
                  <a:gd name="connsiteY10" fmla="*/ 93154 h 122494"/>
                  <a:gd name="connsiteX11" fmla="*/ 88023 w 120165"/>
                  <a:gd name="connsiteY11" fmla="*/ 80238 h 122494"/>
                  <a:gd name="connsiteX12" fmla="*/ 88023 w 120165"/>
                  <a:gd name="connsiteY12" fmla="*/ 41991 h 122494"/>
                  <a:gd name="connsiteX13" fmla="*/ 62663 w 120165"/>
                  <a:gd name="connsiteY13" fmla="*/ 29311 h 122494"/>
                  <a:gd name="connsiteX14" fmla="*/ 33322 w 120165"/>
                  <a:gd name="connsiteY14" fmla="*/ 61218 h 122494"/>
                  <a:gd name="connsiteX15" fmla="*/ 62663 w 120165"/>
                  <a:gd name="connsiteY15" fmla="*/ 93154 h 12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0165" h="122494">
                    <a:moveTo>
                      <a:pt x="57974" y="122494"/>
                    </a:moveTo>
                    <a:cubicBezTo>
                      <a:pt x="23237" y="122494"/>
                      <a:pt x="0" y="94097"/>
                      <a:pt x="0" y="61247"/>
                    </a:cubicBezTo>
                    <a:cubicBezTo>
                      <a:pt x="0" y="28397"/>
                      <a:pt x="23237" y="0"/>
                      <a:pt x="57974" y="0"/>
                    </a:cubicBezTo>
                    <a:cubicBezTo>
                      <a:pt x="70654" y="0"/>
                      <a:pt x="81211" y="4453"/>
                      <a:pt x="88023" y="11029"/>
                    </a:cubicBezTo>
                    <a:lnTo>
                      <a:pt x="88023" y="2565"/>
                    </a:lnTo>
                    <a:lnTo>
                      <a:pt x="120165" y="2565"/>
                    </a:lnTo>
                    <a:lnTo>
                      <a:pt x="120165" y="119899"/>
                    </a:lnTo>
                    <a:lnTo>
                      <a:pt x="88023" y="119899"/>
                    </a:lnTo>
                    <a:lnTo>
                      <a:pt x="88023" y="111230"/>
                    </a:lnTo>
                    <a:cubicBezTo>
                      <a:pt x="81211" y="118042"/>
                      <a:pt x="70654" y="122494"/>
                      <a:pt x="57974" y="122494"/>
                    </a:cubicBezTo>
                    <a:close/>
                    <a:moveTo>
                      <a:pt x="62663" y="93154"/>
                    </a:moveTo>
                    <a:cubicBezTo>
                      <a:pt x="75107" y="93154"/>
                      <a:pt x="82597" y="87757"/>
                      <a:pt x="88023" y="80238"/>
                    </a:cubicBezTo>
                    <a:lnTo>
                      <a:pt x="88023" y="41991"/>
                    </a:lnTo>
                    <a:cubicBezTo>
                      <a:pt x="82626" y="34708"/>
                      <a:pt x="75107" y="29311"/>
                      <a:pt x="62663" y="29311"/>
                    </a:cubicBezTo>
                    <a:cubicBezTo>
                      <a:pt x="45294" y="29311"/>
                      <a:pt x="33322" y="43849"/>
                      <a:pt x="33322" y="61218"/>
                    </a:cubicBezTo>
                    <a:cubicBezTo>
                      <a:pt x="33322" y="78586"/>
                      <a:pt x="45294" y="93154"/>
                      <a:pt x="62663" y="93154"/>
                    </a:cubicBezTo>
                    <a:close/>
                  </a:path>
                </a:pathLst>
              </a:custGeom>
              <a:solidFill>
                <a:schemeClr val="bg1"/>
              </a:solidFill>
              <a:ln w="294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6C75572C-76C9-4F70-A28E-5D429796B089}"/>
                  </a:ext>
                </a:extLst>
              </p:cNvPr>
              <p:cNvSpPr/>
              <p:nvPr/>
            </p:nvSpPr>
            <p:spPr>
              <a:xfrm>
                <a:off x="1067975" y="6385253"/>
                <a:ext cx="120165" cy="173922"/>
              </a:xfrm>
              <a:custGeom>
                <a:avLst/>
                <a:gdLst>
                  <a:gd name="connsiteX0" fmla="*/ 62191 w 120165"/>
                  <a:gd name="connsiteY0" fmla="*/ 173922 h 173922"/>
                  <a:gd name="connsiteX1" fmla="*/ 32142 w 120165"/>
                  <a:gd name="connsiteY1" fmla="*/ 162657 h 173922"/>
                  <a:gd name="connsiteX2" fmla="*/ 32142 w 120165"/>
                  <a:gd name="connsiteY2" fmla="*/ 171327 h 173922"/>
                  <a:gd name="connsiteX3" fmla="*/ 0 w 120165"/>
                  <a:gd name="connsiteY3" fmla="*/ 171327 h 173922"/>
                  <a:gd name="connsiteX4" fmla="*/ 0 w 120165"/>
                  <a:gd name="connsiteY4" fmla="*/ 0 h 173922"/>
                  <a:gd name="connsiteX5" fmla="*/ 32142 w 120165"/>
                  <a:gd name="connsiteY5" fmla="*/ 0 h 173922"/>
                  <a:gd name="connsiteX6" fmla="*/ 32142 w 120165"/>
                  <a:gd name="connsiteY6" fmla="*/ 62427 h 173922"/>
                  <a:gd name="connsiteX7" fmla="*/ 62191 w 120165"/>
                  <a:gd name="connsiteY7" fmla="*/ 51398 h 173922"/>
                  <a:gd name="connsiteX8" fmla="*/ 120165 w 120165"/>
                  <a:gd name="connsiteY8" fmla="*/ 112645 h 173922"/>
                  <a:gd name="connsiteX9" fmla="*/ 62191 w 120165"/>
                  <a:gd name="connsiteY9" fmla="*/ 173922 h 173922"/>
                  <a:gd name="connsiteX10" fmla="*/ 57502 w 120165"/>
                  <a:gd name="connsiteY10" fmla="*/ 144581 h 173922"/>
                  <a:gd name="connsiteX11" fmla="*/ 87079 w 120165"/>
                  <a:gd name="connsiteY11" fmla="*/ 112675 h 173922"/>
                  <a:gd name="connsiteX12" fmla="*/ 57502 w 120165"/>
                  <a:gd name="connsiteY12" fmla="*/ 80768 h 173922"/>
                  <a:gd name="connsiteX13" fmla="*/ 32142 w 120165"/>
                  <a:gd name="connsiteY13" fmla="*/ 93448 h 173922"/>
                  <a:gd name="connsiteX14" fmla="*/ 32142 w 120165"/>
                  <a:gd name="connsiteY14" fmla="*/ 131695 h 173922"/>
                  <a:gd name="connsiteX15" fmla="*/ 57502 w 120165"/>
                  <a:gd name="connsiteY15" fmla="*/ 144581 h 17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0165" h="173922">
                    <a:moveTo>
                      <a:pt x="62191" y="173922"/>
                    </a:moveTo>
                    <a:cubicBezTo>
                      <a:pt x="49747" y="173922"/>
                      <a:pt x="38954" y="169469"/>
                      <a:pt x="32142" y="162657"/>
                    </a:cubicBezTo>
                    <a:lnTo>
                      <a:pt x="32142" y="171327"/>
                    </a:lnTo>
                    <a:lnTo>
                      <a:pt x="0" y="171327"/>
                    </a:lnTo>
                    <a:lnTo>
                      <a:pt x="0" y="0"/>
                    </a:lnTo>
                    <a:lnTo>
                      <a:pt x="32142" y="0"/>
                    </a:lnTo>
                    <a:lnTo>
                      <a:pt x="32142" y="62427"/>
                    </a:lnTo>
                    <a:cubicBezTo>
                      <a:pt x="38954" y="55851"/>
                      <a:pt x="49747" y="51398"/>
                      <a:pt x="62191" y="51398"/>
                    </a:cubicBezTo>
                    <a:cubicBezTo>
                      <a:pt x="96928" y="51398"/>
                      <a:pt x="120165" y="79795"/>
                      <a:pt x="120165" y="112645"/>
                    </a:cubicBezTo>
                    <a:cubicBezTo>
                      <a:pt x="120165" y="145525"/>
                      <a:pt x="96928" y="173922"/>
                      <a:pt x="62191" y="173922"/>
                    </a:cubicBezTo>
                    <a:close/>
                    <a:moveTo>
                      <a:pt x="57502" y="144581"/>
                    </a:moveTo>
                    <a:cubicBezTo>
                      <a:pt x="75107" y="144581"/>
                      <a:pt x="87079" y="130043"/>
                      <a:pt x="87079" y="112675"/>
                    </a:cubicBezTo>
                    <a:cubicBezTo>
                      <a:pt x="87079" y="95306"/>
                      <a:pt x="75107" y="80768"/>
                      <a:pt x="57502" y="80768"/>
                    </a:cubicBezTo>
                    <a:cubicBezTo>
                      <a:pt x="45058" y="80768"/>
                      <a:pt x="37539" y="86165"/>
                      <a:pt x="32142" y="93448"/>
                    </a:cubicBezTo>
                    <a:lnTo>
                      <a:pt x="32142" y="131695"/>
                    </a:lnTo>
                    <a:cubicBezTo>
                      <a:pt x="37568" y="139185"/>
                      <a:pt x="45058" y="144581"/>
                      <a:pt x="57502" y="144581"/>
                    </a:cubicBezTo>
                    <a:close/>
                  </a:path>
                </a:pathLst>
              </a:custGeom>
              <a:solidFill>
                <a:schemeClr val="bg1"/>
              </a:solidFill>
              <a:ln w="294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8D4B2E5-D6AE-4D03-92A6-55D7A1D1B9AE}"/>
                  </a:ext>
                </a:extLst>
              </p:cNvPr>
              <p:cNvSpPr/>
              <p:nvPr/>
            </p:nvSpPr>
            <p:spPr>
              <a:xfrm>
                <a:off x="1198668" y="6436680"/>
                <a:ext cx="117806" cy="122494"/>
              </a:xfrm>
              <a:custGeom>
                <a:avLst/>
                <a:gdLst>
                  <a:gd name="connsiteX0" fmla="*/ 62191 w 117806"/>
                  <a:gd name="connsiteY0" fmla="*/ 122494 h 122494"/>
                  <a:gd name="connsiteX1" fmla="*/ 0 w 117806"/>
                  <a:gd name="connsiteY1" fmla="*/ 61247 h 122494"/>
                  <a:gd name="connsiteX2" fmla="*/ 62191 w 117806"/>
                  <a:gd name="connsiteY2" fmla="*/ 0 h 122494"/>
                  <a:gd name="connsiteX3" fmla="*/ 117806 w 117806"/>
                  <a:gd name="connsiteY3" fmla="*/ 33794 h 122494"/>
                  <a:gd name="connsiteX4" fmla="*/ 89881 w 117806"/>
                  <a:gd name="connsiteY4" fmla="*/ 48803 h 122494"/>
                  <a:gd name="connsiteX5" fmla="*/ 62191 w 117806"/>
                  <a:gd name="connsiteY5" fmla="*/ 30019 h 122494"/>
                  <a:gd name="connsiteX6" fmla="*/ 32378 w 117806"/>
                  <a:gd name="connsiteY6" fmla="*/ 61247 h 122494"/>
                  <a:gd name="connsiteX7" fmla="*/ 62191 w 117806"/>
                  <a:gd name="connsiteY7" fmla="*/ 92475 h 122494"/>
                  <a:gd name="connsiteX8" fmla="*/ 89881 w 117806"/>
                  <a:gd name="connsiteY8" fmla="*/ 73691 h 122494"/>
                  <a:gd name="connsiteX9" fmla="*/ 117806 w 117806"/>
                  <a:gd name="connsiteY9" fmla="*/ 88701 h 122494"/>
                  <a:gd name="connsiteX10" fmla="*/ 62191 w 117806"/>
                  <a:gd name="connsiteY10" fmla="*/ 122494 h 12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806" h="122494">
                    <a:moveTo>
                      <a:pt x="62191" y="122494"/>
                    </a:moveTo>
                    <a:cubicBezTo>
                      <a:pt x="27454" y="122494"/>
                      <a:pt x="0" y="96663"/>
                      <a:pt x="0" y="61247"/>
                    </a:cubicBezTo>
                    <a:cubicBezTo>
                      <a:pt x="0" y="25802"/>
                      <a:pt x="27454" y="0"/>
                      <a:pt x="62191" y="0"/>
                    </a:cubicBezTo>
                    <a:cubicBezTo>
                      <a:pt x="86607" y="0"/>
                      <a:pt x="107721" y="13624"/>
                      <a:pt x="117806" y="33794"/>
                    </a:cubicBezTo>
                    <a:lnTo>
                      <a:pt x="89881" y="48803"/>
                    </a:lnTo>
                    <a:cubicBezTo>
                      <a:pt x="85192" y="38010"/>
                      <a:pt x="75107" y="30019"/>
                      <a:pt x="62191" y="30019"/>
                    </a:cubicBezTo>
                    <a:cubicBezTo>
                      <a:pt x="45294" y="30019"/>
                      <a:pt x="32378" y="43171"/>
                      <a:pt x="32378" y="61247"/>
                    </a:cubicBezTo>
                    <a:cubicBezTo>
                      <a:pt x="32378" y="79324"/>
                      <a:pt x="45294" y="92475"/>
                      <a:pt x="62191" y="92475"/>
                    </a:cubicBezTo>
                    <a:cubicBezTo>
                      <a:pt x="75107" y="92475"/>
                      <a:pt x="85192" y="84484"/>
                      <a:pt x="89881" y="73691"/>
                    </a:cubicBezTo>
                    <a:lnTo>
                      <a:pt x="117806" y="88701"/>
                    </a:lnTo>
                    <a:cubicBezTo>
                      <a:pt x="107721" y="108871"/>
                      <a:pt x="86607" y="122494"/>
                      <a:pt x="62191" y="122494"/>
                    </a:cubicBezTo>
                    <a:close/>
                  </a:path>
                </a:pathLst>
              </a:custGeom>
              <a:solidFill>
                <a:schemeClr val="bg1"/>
              </a:solidFill>
              <a:ln w="294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9B425BD4-8029-47C2-AD3E-9C2FF5CB7F1A}"/>
                  </a:ext>
                </a:extLst>
              </p:cNvPr>
              <p:cNvSpPr/>
              <p:nvPr/>
            </p:nvSpPr>
            <p:spPr>
              <a:xfrm>
                <a:off x="1323049" y="6436680"/>
                <a:ext cx="123438" cy="122494"/>
              </a:xfrm>
              <a:custGeom>
                <a:avLst/>
                <a:gdLst>
                  <a:gd name="connsiteX0" fmla="*/ 61719 w 123438"/>
                  <a:gd name="connsiteY0" fmla="*/ 122494 h 122494"/>
                  <a:gd name="connsiteX1" fmla="*/ 0 w 123438"/>
                  <a:gd name="connsiteY1" fmla="*/ 61247 h 122494"/>
                  <a:gd name="connsiteX2" fmla="*/ 61719 w 123438"/>
                  <a:gd name="connsiteY2" fmla="*/ 0 h 122494"/>
                  <a:gd name="connsiteX3" fmla="*/ 123438 w 123438"/>
                  <a:gd name="connsiteY3" fmla="*/ 61247 h 122494"/>
                  <a:gd name="connsiteX4" fmla="*/ 61719 w 123438"/>
                  <a:gd name="connsiteY4" fmla="*/ 122494 h 122494"/>
                  <a:gd name="connsiteX5" fmla="*/ 61719 w 123438"/>
                  <a:gd name="connsiteY5" fmla="*/ 92446 h 122494"/>
                  <a:gd name="connsiteX6" fmla="*/ 90824 w 123438"/>
                  <a:gd name="connsiteY6" fmla="*/ 61218 h 122494"/>
                  <a:gd name="connsiteX7" fmla="*/ 61719 w 123438"/>
                  <a:gd name="connsiteY7" fmla="*/ 29990 h 122494"/>
                  <a:gd name="connsiteX8" fmla="*/ 32378 w 123438"/>
                  <a:gd name="connsiteY8" fmla="*/ 61218 h 122494"/>
                  <a:gd name="connsiteX9" fmla="*/ 61719 w 123438"/>
                  <a:gd name="connsiteY9" fmla="*/ 92446 h 12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438" h="122494">
                    <a:moveTo>
                      <a:pt x="61719" y="122494"/>
                    </a:moveTo>
                    <a:cubicBezTo>
                      <a:pt x="27690" y="122494"/>
                      <a:pt x="0" y="95513"/>
                      <a:pt x="0" y="61247"/>
                    </a:cubicBezTo>
                    <a:cubicBezTo>
                      <a:pt x="0" y="26982"/>
                      <a:pt x="27690" y="0"/>
                      <a:pt x="61719" y="0"/>
                    </a:cubicBezTo>
                    <a:cubicBezTo>
                      <a:pt x="95749" y="0"/>
                      <a:pt x="123438" y="26982"/>
                      <a:pt x="123438" y="61247"/>
                    </a:cubicBezTo>
                    <a:cubicBezTo>
                      <a:pt x="123438" y="95513"/>
                      <a:pt x="95749" y="122494"/>
                      <a:pt x="61719" y="122494"/>
                    </a:cubicBezTo>
                    <a:close/>
                    <a:moveTo>
                      <a:pt x="61719" y="92446"/>
                    </a:moveTo>
                    <a:cubicBezTo>
                      <a:pt x="78616" y="92446"/>
                      <a:pt x="90824" y="79294"/>
                      <a:pt x="90824" y="61218"/>
                    </a:cubicBezTo>
                    <a:cubicBezTo>
                      <a:pt x="90824" y="43141"/>
                      <a:pt x="78616" y="29990"/>
                      <a:pt x="61719" y="29990"/>
                    </a:cubicBezTo>
                    <a:cubicBezTo>
                      <a:pt x="44822" y="29990"/>
                      <a:pt x="32378" y="43141"/>
                      <a:pt x="32378" y="61218"/>
                    </a:cubicBezTo>
                    <a:cubicBezTo>
                      <a:pt x="32378" y="79294"/>
                      <a:pt x="44822" y="92446"/>
                      <a:pt x="61719" y="92446"/>
                    </a:cubicBezTo>
                    <a:close/>
                  </a:path>
                </a:pathLst>
              </a:custGeom>
              <a:solidFill>
                <a:schemeClr val="bg1"/>
              </a:solidFill>
              <a:ln w="294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61A56611-FF7E-4014-8D46-36BB05D51B2A}"/>
                  </a:ext>
                </a:extLst>
              </p:cNvPr>
              <p:cNvSpPr/>
              <p:nvPr/>
            </p:nvSpPr>
            <p:spPr>
              <a:xfrm>
                <a:off x="1547515" y="6436680"/>
                <a:ext cx="120165" cy="165458"/>
              </a:xfrm>
              <a:custGeom>
                <a:avLst/>
                <a:gdLst>
                  <a:gd name="connsiteX0" fmla="*/ 0 w 120165"/>
                  <a:gd name="connsiteY0" fmla="*/ 2565 h 165458"/>
                  <a:gd name="connsiteX1" fmla="*/ 32142 w 120165"/>
                  <a:gd name="connsiteY1" fmla="*/ 2565 h 165458"/>
                  <a:gd name="connsiteX2" fmla="*/ 32142 w 120165"/>
                  <a:gd name="connsiteY2" fmla="*/ 11029 h 165458"/>
                  <a:gd name="connsiteX3" fmla="*/ 62191 w 120165"/>
                  <a:gd name="connsiteY3" fmla="*/ 0 h 165458"/>
                  <a:gd name="connsiteX4" fmla="*/ 120165 w 120165"/>
                  <a:gd name="connsiteY4" fmla="*/ 61247 h 165458"/>
                  <a:gd name="connsiteX5" fmla="*/ 62191 w 120165"/>
                  <a:gd name="connsiteY5" fmla="*/ 122494 h 165458"/>
                  <a:gd name="connsiteX6" fmla="*/ 32142 w 120165"/>
                  <a:gd name="connsiteY6" fmla="*/ 111230 h 165458"/>
                  <a:gd name="connsiteX7" fmla="*/ 32142 w 120165"/>
                  <a:gd name="connsiteY7" fmla="*/ 165459 h 165458"/>
                  <a:gd name="connsiteX8" fmla="*/ 0 w 120165"/>
                  <a:gd name="connsiteY8" fmla="*/ 165459 h 165458"/>
                  <a:gd name="connsiteX9" fmla="*/ 0 w 120165"/>
                  <a:gd name="connsiteY9" fmla="*/ 2565 h 165458"/>
                  <a:gd name="connsiteX10" fmla="*/ 57502 w 120165"/>
                  <a:gd name="connsiteY10" fmla="*/ 93154 h 165458"/>
                  <a:gd name="connsiteX11" fmla="*/ 87079 w 120165"/>
                  <a:gd name="connsiteY11" fmla="*/ 61247 h 165458"/>
                  <a:gd name="connsiteX12" fmla="*/ 57502 w 120165"/>
                  <a:gd name="connsiteY12" fmla="*/ 29341 h 165458"/>
                  <a:gd name="connsiteX13" fmla="*/ 32142 w 120165"/>
                  <a:gd name="connsiteY13" fmla="*/ 42021 h 165458"/>
                  <a:gd name="connsiteX14" fmla="*/ 32142 w 120165"/>
                  <a:gd name="connsiteY14" fmla="*/ 80267 h 165458"/>
                  <a:gd name="connsiteX15" fmla="*/ 57502 w 120165"/>
                  <a:gd name="connsiteY15" fmla="*/ 93154 h 165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0165" h="165458">
                    <a:moveTo>
                      <a:pt x="0" y="2565"/>
                    </a:moveTo>
                    <a:lnTo>
                      <a:pt x="32142" y="2565"/>
                    </a:lnTo>
                    <a:lnTo>
                      <a:pt x="32142" y="11029"/>
                    </a:lnTo>
                    <a:cubicBezTo>
                      <a:pt x="38954" y="4453"/>
                      <a:pt x="49747" y="0"/>
                      <a:pt x="62191" y="0"/>
                    </a:cubicBezTo>
                    <a:cubicBezTo>
                      <a:pt x="96928" y="0"/>
                      <a:pt x="120165" y="28397"/>
                      <a:pt x="120165" y="61247"/>
                    </a:cubicBezTo>
                    <a:cubicBezTo>
                      <a:pt x="120165" y="94097"/>
                      <a:pt x="96928" y="122494"/>
                      <a:pt x="62191" y="122494"/>
                    </a:cubicBezTo>
                    <a:cubicBezTo>
                      <a:pt x="49747" y="122494"/>
                      <a:pt x="38954" y="118042"/>
                      <a:pt x="32142" y="111230"/>
                    </a:cubicBezTo>
                    <a:lnTo>
                      <a:pt x="32142" y="165459"/>
                    </a:lnTo>
                    <a:lnTo>
                      <a:pt x="0" y="165459"/>
                    </a:lnTo>
                    <a:lnTo>
                      <a:pt x="0" y="2565"/>
                    </a:lnTo>
                    <a:close/>
                    <a:moveTo>
                      <a:pt x="57502" y="93154"/>
                    </a:moveTo>
                    <a:cubicBezTo>
                      <a:pt x="75107" y="93154"/>
                      <a:pt x="87079" y="78616"/>
                      <a:pt x="87079" y="61247"/>
                    </a:cubicBezTo>
                    <a:cubicBezTo>
                      <a:pt x="87079" y="43879"/>
                      <a:pt x="75107" y="29341"/>
                      <a:pt x="57502" y="29341"/>
                    </a:cubicBezTo>
                    <a:cubicBezTo>
                      <a:pt x="45058" y="29341"/>
                      <a:pt x="37539" y="34737"/>
                      <a:pt x="32142" y="42021"/>
                    </a:cubicBezTo>
                    <a:lnTo>
                      <a:pt x="32142" y="80267"/>
                    </a:lnTo>
                    <a:cubicBezTo>
                      <a:pt x="37568" y="87757"/>
                      <a:pt x="45088" y="93154"/>
                      <a:pt x="57502" y="93154"/>
                    </a:cubicBezTo>
                    <a:close/>
                  </a:path>
                </a:pathLst>
              </a:custGeom>
              <a:solidFill>
                <a:schemeClr val="bg1"/>
              </a:solidFill>
              <a:ln w="294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8BBC24C5-529A-4253-A6B1-E6AA91B24A98}"/>
                  </a:ext>
                </a:extLst>
              </p:cNvPr>
              <p:cNvSpPr/>
              <p:nvPr/>
            </p:nvSpPr>
            <p:spPr>
              <a:xfrm>
                <a:off x="1460495" y="6437830"/>
                <a:ext cx="72983" cy="118749"/>
              </a:xfrm>
              <a:custGeom>
                <a:avLst/>
                <a:gdLst>
                  <a:gd name="connsiteX0" fmla="*/ 59360 w 72983"/>
                  <a:gd name="connsiteY0" fmla="*/ 0 h 118749"/>
                  <a:gd name="connsiteX1" fmla="*/ 32142 w 72983"/>
                  <a:gd name="connsiteY1" fmla="*/ 15481 h 118749"/>
                  <a:gd name="connsiteX2" fmla="*/ 32142 w 72983"/>
                  <a:gd name="connsiteY2" fmla="*/ 1386 h 118749"/>
                  <a:gd name="connsiteX3" fmla="*/ 0 w 72983"/>
                  <a:gd name="connsiteY3" fmla="*/ 1386 h 118749"/>
                  <a:gd name="connsiteX4" fmla="*/ 0 w 72983"/>
                  <a:gd name="connsiteY4" fmla="*/ 118749 h 118749"/>
                  <a:gd name="connsiteX5" fmla="*/ 32142 w 72983"/>
                  <a:gd name="connsiteY5" fmla="*/ 118749 h 118749"/>
                  <a:gd name="connsiteX6" fmla="*/ 32142 w 72983"/>
                  <a:gd name="connsiteY6" fmla="*/ 46120 h 118749"/>
                  <a:gd name="connsiteX7" fmla="*/ 72984 w 72983"/>
                  <a:gd name="connsiteY7" fmla="*/ 32909 h 118749"/>
                  <a:gd name="connsiteX8" fmla="*/ 72984 w 72983"/>
                  <a:gd name="connsiteY8" fmla="*/ 2123 h 118749"/>
                  <a:gd name="connsiteX9" fmla="*/ 59360 w 72983"/>
                  <a:gd name="connsiteY9" fmla="*/ 0 h 118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983" h="118749">
                    <a:moveTo>
                      <a:pt x="59360" y="0"/>
                    </a:moveTo>
                    <a:cubicBezTo>
                      <a:pt x="47152" y="0"/>
                      <a:pt x="36123" y="7048"/>
                      <a:pt x="32142" y="15481"/>
                    </a:cubicBezTo>
                    <a:lnTo>
                      <a:pt x="32142" y="1386"/>
                    </a:lnTo>
                    <a:lnTo>
                      <a:pt x="0" y="1386"/>
                    </a:lnTo>
                    <a:lnTo>
                      <a:pt x="0" y="118749"/>
                    </a:lnTo>
                    <a:lnTo>
                      <a:pt x="32142" y="118749"/>
                    </a:lnTo>
                    <a:lnTo>
                      <a:pt x="32142" y="46120"/>
                    </a:lnTo>
                    <a:cubicBezTo>
                      <a:pt x="47417" y="23974"/>
                      <a:pt x="72984" y="32909"/>
                      <a:pt x="72984" y="32909"/>
                    </a:cubicBezTo>
                    <a:lnTo>
                      <a:pt x="72984" y="2123"/>
                    </a:lnTo>
                    <a:cubicBezTo>
                      <a:pt x="70389" y="1180"/>
                      <a:pt x="65228" y="0"/>
                      <a:pt x="59360" y="0"/>
                    </a:cubicBezTo>
                    <a:close/>
                  </a:path>
                </a:pathLst>
              </a:custGeom>
              <a:solidFill>
                <a:schemeClr val="bg1"/>
              </a:solidFill>
              <a:ln w="2940" cap="flat">
                <a:noFill/>
                <a:prstDash val="solid"/>
                <a:miter/>
              </a:ln>
            </p:spPr>
            <p:txBody>
              <a:bodyPr rtlCol="0" anchor="ctr"/>
              <a:lstStyle/>
              <a:p>
                <a:endParaRPr lang="en-US"/>
              </a:p>
            </p:txBody>
          </p:sp>
        </p:grpSp>
        <p:sp>
          <p:nvSpPr>
            <p:cNvPr id="22" name="Freeform: Shape 21">
              <a:extLst>
                <a:ext uri="{FF2B5EF4-FFF2-40B4-BE49-F238E27FC236}">
                  <a16:creationId xmlns:a16="http://schemas.microsoft.com/office/drawing/2014/main" id="{9AA9ABBA-4EAB-4D8B-883B-ACA7036C47A9}"/>
                </a:ext>
              </a:extLst>
            </p:cNvPr>
            <p:cNvSpPr/>
            <p:nvPr/>
          </p:nvSpPr>
          <p:spPr>
            <a:xfrm>
              <a:off x="575438" y="6361838"/>
              <a:ext cx="229318" cy="232133"/>
            </a:xfrm>
            <a:custGeom>
              <a:avLst/>
              <a:gdLst>
                <a:gd name="connsiteX0" fmla="*/ 113818 w 229318"/>
                <a:gd name="connsiteY0" fmla="*/ 232133 h 232133"/>
                <a:gd name="connsiteX1" fmla="*/ 42397 w 229318"/>
                <a:gd name="connsiteY1" fmla="*/ 204915 h 232133"/>
                <a:gd name="connsiteX2" fmla="*/ 26769 w 229318"/>
                <a:gd name="connsiteY2" fmla="*/ 37127 h 232133"/>
                <a:gd name="connsiteX3" fmla="*/ 188512 w 229318"/>
                <a:gd name="connsiteY3" fmla="*/ 27160 h 232133"/>
                <a:gd name="connsiteX4" fmla="*/ 203316 w 229318"/>
                <a:gd name="connsiteY4" fmla="*/ 186780 h 232133"/>
                <a:gd name="connsiteX5" fmla="*/ 124729 w 229318"/>
                <a:gd name="connsiteY5" fmla="*/ 231573 h 232133"/>
                <a:gd name="connsiteX6" fmla="*/ 113818 w 229318"/>
                <a:gd name="connsiteY6" fmla="*/ 232133 h 232133"/>
                <a:gd name="connsiteX7" fmla="*/ 112314 w 229318"/>
                <a:gd name="connsiteY7" fmla="*/ 5869 h 232133"/>
                <a:gd name="connsiteX8" fmla="*/ 31162 w 229318"/>
                <a:gd name="connsiteY8" fmla="*/ 41049 h 232133"/>
                <a:gd name="connsiteX9" fmla="*/ 46290 w 229318"/>
                <a:gd name="connsiteY9" fmla="*/ 200492 h 232133"/>
                <a:gd name="connsiteX10" fmla="*/ 124139 w 229318"/>
                <a:gd name="connsiteY10" fmla="*/ 225705 h 232133"/>
                <a:gd name="connsiteX11" fmla="*/ 198656 w 229318"/>
                <a:gd name="connsiteY11" fmla="*/ 183153 h 232133"/>
                <a:gd name="connsiteX12" fmla="*/ 184797 w 229318"/>
                <a:gd name="connsiteY12" fmla="*/ 31701 h 232133"/>
                <a:gd name="connsiteX13" fmla="*/ 184767 w 229318"/>
                <a:gd name="connsiteY13" fmla="*/ 31672 h 232133"/>
                <a:gd name="connsiteX14" fmla="*/ 112314 w 229318"/>
                <a:gd name="connsiteY14" fmla="*/ 5869 h 23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9318" h="232133">
                  <a:moveTo>
                    <a:pt x="113818" y="232133"/>
                  </a:moveTo>
                  <a:cubicBezTo>
                    <a:pt x="87810" y="232133"/>
                    <a:pt x="62774" y="222667"/>
                    <a:pt x="42397" y="204915"/>
                  </a:cubicBezTo>
                  <a:cubicBezTo>
                    <a:pt x="-7231" y="160712"/>
                    <a:pt x="-14397" y="83866"/>
                    <a:pt x="26769" y="37127"/>
                  </a:cubicBezTo>
                  <a:cubicBezTo>
                    <a:pt x="67699" y="-8167"/>
                    <a:pt x="140240" y="-12649"/>
                    <a:pt x="188512" y="27160"/>
                  </a:cubicBezTo>
                  <a:cubicBezTo>
                    <a:pt x="236549" y="65937"/>
                    <a:pt x="243066" y="136031"/>
                    <a:pt x="203316" y="186780"/>
                  </a:cubicBezTo>
                  <a:cubicBezTo>
                    <a:pt x="183942" y="212140"/>
                    <a:pt x="155308" y="228477"/>
                    <a:pt x="124729" y="231573"/>
                  </a:cubicBezTo>
                  <a:cubicBezTo>
                    <a:pt x="121102" y="231956"/>
                    <a:pt x="117445" y="232133"/>
                    <a:pt x="113818" y="232133"/>
                  </a:cubicBezTo>
                  <a:close/>
                  <a:moveTo>
                    <a:pt x="112314" y="5869"/>
                  </a:moveTo>
                  <a:cubicBezTo>
                    <a:pt x="82059" y="5869"/>
                    <a:pt x="52217" y="17753"/>
                    <a:pt x="31162" y="41049"/>
                  </a:cubicBezTo>
                  <a:cubicBezTo>
                    <a:pt x="-7880" y="85399"/>
                    <a:pt x="-980" y="158412"/>
                    <a:pt x="46290" y="200492"/>
                  </a:cubicBezTo>
                  <a:cubicBezTo>
                    <a:pt x="68259" y="219601"/>
                    <a:pt x="95919" y="228595"/>
                    <a:pt x="124139" y="225705"/>
                  </a:cubicBezTo>
                  <a:cubicBezTo>
                    <a:pt x="153097" y="222756"/>
                    <a:pt x="180256" y="207274"/>
                    <a:pt x="198656" y="183153"/>
                  </a:cubicBezTo>
                  <a:cubicBezTo>
                    <a:pt x="236401" y="134940"/>
                    <a:pt x="230327" y="68414"/>
                    <a:pt x="184797" y="31701"/>
                  </a:cubicBezTo>
                  <a:lnTo>
                    <a:pt x="184767" y="31672"/>
                  </a:lnTo>
                  <a:cubicBezTo>
                    <a:pt x="163772" y="14391"/>
                    <a:pt x="137910" y="5869"/>
                    <a:pt x="112314" y="5869"/>
                  </a:cubicBezTo>
                  <a:close/>
                </a:path>
              </a:pathLst>
            </a:custGeom>
            <a:solidFill>
              <a:schemeClr val="bg1"/>
            </a:solidFill>
            <a:ln w="294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1A88A68B-3CEA-4319-987C-F4815F7FDFDD}"/>
                </a:ext>
              </a:extLst>
            </p:cNvPr>
            <p:cNvSpPr/>
            <p:nvPr/>
          </p:nvSpPr>
          <p:spPr>
            <a:xfrm>
              <a:off x="615591" y="6382341"/>
              <a:ext cx="175523" cy="177187"/>
            </a:xfrm>
            <a:custGeom>
              <a:avLst/>
              <a:gdLst>
                <a:gd name="connsiteX0" fmla="*/ 88144 w 175523"/>
                <a:gd name="connsiteY0" fmla="*/ 177188 h 177187"/>
                <a:gd name="connsiteX1" fmla="*/ 32617 w 175523"/>
                <a:gd name="connsiteY1" fmla="*/ 155926 h 177187"/>
                <a:gd name="connsiteX2" fmla="*/ 20704 w 175523"/>
                <a:gd name="connsiteY2" fmla="*/ 28449 h 177187"/>
                <a:gd name="connsiteX3" fmla="*/ 144319 w 175523"/>
                <a:gd name="connsiteY3" fmla="*/ 20782 h 177187"/>
                <a:gd name="connsiteX4" fmla="*/ 155672 w 175523"/>
                <a:gd name="connsiteY4" fmla="*/ 143070 h 177187"/>
                <a:gd name="connsiteX5" fmla="*/ 96518 w 175523"/>
                <a:gd name="connsiteY5" fmla="*/ 176745 h 177187"/>
                <a:gd name="connsiteX6" fmla="*/ 88144 w 175523"/>
                <a:gd name="connsiteY6" fmla="*/ 177188 h 177187"/>
                <a:gd name="connsiteX7" fmla="*/ 86109 w 175523"/>
                <a:gd name="connsiteY7" fmla="*/ 5890 h 177187"/>
                <a:gd name="connsiteX8" fmla="*/ 25127 w 175523"/>
                <a:gd name="connsiteY8" fmla="*/ 32400 h 177187"/>
                <a:gd name="connsiteX9" fmla="*/ 36539 w 175523"/>
                <a:gd name="connsiteY9" fmla="*/ 151533 h 177187"/>
                <a:gd name="connsiteX10" fmla="*/ 95958 w 175523"/>
                <a:gd name="connsiteY10" fmla="*/ 170936 h 177187"/>
                <a:gd name="connsiteX11" fmla="*/ 151042 w 175523"/>
                <a:gd name="connsiteY11" fmla="*/ 139502 h 177187"/>
                <a:gd name="connsiteX12" fmla="*/ 140663 w 175523"/>
                <a:gd name="connsiteY12" fmla="*/ 25382 h 177187"/>
                <a:gd name="connsiteX13" fmla="*/ 140633 w 175523"/>
                <a:gd name="connsiteY13" fmla="*/ 25352 h 177187"/>
                <a:gd name="connsiteX14" fmla="*/ 86109 w 175523"/>
                <a:gd name="connsiteY14" fmla="*/ 5890 h 17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523" h="177187">
                  <a:moveTo>
                    <a:pt x="88144" y="177188"/>
                  </a:moveTo>
                  <a:cubicBezTo>
                    <a:pt x="67974" y="177188"/>
                    <a:pt x="48511" y="169786"/>
                    <a:pt x="32617" y="155926"/>
                  </a:cubicBezTo>
                  <a:cubicBezTo>
                    <a:pt x="-5688" y="121750"/>
                    <a:pt x="-11026" y="64572"/>
                    <a:pt x="20704" y="28449"/>
                  </a:cubicBezTo>
                  <a:cubicBezTo>
                    <a:pt x="51991" y="-6259"/>
                    <a:pt x="107429" y="-9680"/>
                    <a:pt x="144319" y="20782"/>
                  </a:cubicBezTo>
                  <a:cubicBezTo>
                    <a:pt x="181062" y="50476"/>
                    <a:pt x="186016" y="104204"/>
                    <a:pt x="155672" y="143070"/>
                  </a:cubicBezTo>
                  <a:cubicBezTo>
                    <a:pt x="140928" y="162414"/>
                    <a:pt x="119932" y="174386"/>
                    <a:pt x="96518" y="176745"/>
                  </a:cubicBezTo>
                  <a:cubicBezTo>
                    <a:pt x="93717" y="177070"/>
                    <a:pt x="90916" y="177188"/>
                    <a:pt x="88144" y="177188"/>
                  </a:cubicBezTo>
                  <a:close/>
                  <a:moveTo>
                    <a:pt x="86109" y="5890"/>
                  </a:moveTo>
                  <a:cubicBezTo>
                    <a:pt x="63373" y="5890"/>
                    <a:pt x="40933" y="14854"/>
                    <a:pt x="25127" y="32400"/>
                  </a:cubicBezTo>
                  <a:cubicBezTo>
                    <a:pt x="-4450" y="66046"/>
                    <a:pt x="652" y="119508"/>
                    <a:pt x="36539" y="151533"/>
                  </a:cubicBezTo>
                  <a:cubicBezTo>
                    <a:pt x="53377" y="166218"/>
                    <a:pt x="74461" y="173118"/>
                    <a:pt x="95958" y="170936"/>
                  </a:cubicBezTo>
                  <a:cubicBezTo>
                    <a:pt x="117721" y="168724"/>
                    <a:pt x="137271" y="157578"/>
                    <a:pt x="151042" y="139502"/>
                  </a:cubicBezTo>
                  <a:cubicBezTo>
                    <a:pt x="179440" y="103172"/>
                    <a:pt x="174869" y="53042"/>
                    <a:pt x="140663" y="25382"/>
                  </a:cubicBezTo>
                  <a:lnTo>
                    <a:pt x="140633" y="25352"/>
                  </a:lnTo>
                  <a:cubicBezTo>
                    <a:pt x="124768" y="12289"/>
                    <a:pt x="105335" y="5890"/>
                    <a:pt x="86109" y="5890"/>
                  </a:cubicBezTo>
                  <a:close/>
                </a:path>
              </a:pathLst>
            </a:custGeom>
            <a:solidFill>
              <a:schemeClr val="bg1"/>
            </a:solidFill>
            <a:ln w="2940" cap="flat">
              <a:noFill/>
              <a:prstDash val="solid"/>
              <a:miter/>
            </a:ln>
          </p:spPr>
          <p:txBody>
            <a:bodyPr rtlCol="0" anchor="ctr"/>
            <a:lstStyle/>
            <a:p>
              <a:endParaRPr lang="en-US"/>
            </a:p>
          </p:txBody>
        </p:sp>
      </p:grpSp>
    </p:spTree>
    <p:extLst>
      <p:ext uri="{BB962C8B-B14F-4D97-AF65-F5344CB8AC3E}">
        <p14:creationId xmlns:p14="http://schemas.microsoft.com/office/powerpoint/2010/main" val="66886976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6.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CONTENT B/IMAGE RIGHT/BLUE">
    <p:bg>
      <p:bgPr>
        <a:solidFill>
          <a:schemeClr val="accent1"/>
        </a:solidFill>
        <a:effectLst/>
      </p:bgPr>
    </p:bg>
    <p:spTree>
      <p:nvGrpSpPr>
        <p:cNvPr id="1" name=""/>
        <p:cNvGrpSpPr/>
        <p:nvPr/>
      </p:nvGrpSpPr>
      <p:grpSpPr>
        <a:xfrm>
          <a:off x="0" y="0"/>
          <a:ext cx="0" cy="0"/>
          <a:chOff x="0" y="0"/>
          <a:chExt cx="0" cy="0"/>
        </a:xfrm>
      </p:grpSpPr>
      <p:sp>
        <p:nvSpPr>
          <p:cNvPr id="14" name="Oval 2">
            <a:extLst>
              <a:ext uri="{FF2B5EF4-FFF2-40B4-BE49-F238E27FC236}">
                <a16:creationId xmlns:a16="http://schemas.microsoft.com/office/drawing/2014/main" id="{21A05A2D-9F02-4FD4-B381-2605C36D50BC}"/>
              </a:ext>
            </a:extLst>
          </p:cNvPr>
          <p:cNvSpPr>
            <a:spLocks noGrp="1" noSelect="1" noRot="1" noMove="1" noResize="1" noEditPoints="1" noAdjustHandles="1" noChangeArrowheads="1" noChangeShapeType="1" noTextEdit="1"/>
          </p:cNvSpPr>
          <p:nvPr userDrawn="1">
            <p:custDataLst>
              <p:tags r:id="rId1"/>
            </p:custDataLst>
          </p:nvPr>
        </p:nvSpPr>
        <p:spPr>
          <a:xfrm>
            <a:off x="8805500" y="3192870"/>
            <a:ext cx="2853254" cy="2862242"/>
          </a:xfrm>
          <a:custGeom>
            <a:avLst/>
            <a:gdLst>
              <a:gd name="connsiteX0" fmla="*/ 0 w 2853100"/>
              <a:gd name="connsiteY0" fmla="*/ 1431121 h 2862242"/>
              <a:gd name="connsiteX1" fmla="*/ 1426550 w 2853100"/>
              <a:gd name="connsiteY1" fmla="*/ 0 h 2862242"/>
              <a:gd name="connsiteX2" fmla="*/ 2853100 w 2853100"/>
              <a:gd name="connsiteY2" fmla="*/ 1431121 h 2862242"/>
              <a:gd name="connsiteX3" fmla="*/ 1426550 w 2853100"/>
              <a:gd name="connsiteY3" fmla="*/ 2862242 h 2862242"/>
              <a:gd name="connsiteX4" fmla="*/ 0 w 2853100"/>
              <a:gd name="connsiteY4" fmla="*/ 1431121 h 2862242"/>
              <a:gd name="connsiteX0" fmla="*/ 0 w 2853100"/>
              <a:gd name="connsiteY0" fmla="*/ 1431121 h 2862242"/>
              <a:gd name="connsiteX1" fmla="*/ 1426550 w 2853100"/>
              <a:gd name="connsiteY1" fmla="*/ 0 h 2862242"/>
              <a:gd name="connsiteX2" fmla="*/ 2853100 w 2853100"/>
              <a:gd name="connsiteY2" fmla="*/ 1431121 h 2862242"/>
              <a:gd name="connsiteX3" fmla="*/ 1426550 w 2853100"/>
              <a:gd name="connsiteY3" fmla="*/ 2862242 h 2862242"/>
              <a:gd name="connsiteX4" fmla="*/ 0 w 2853100"/>
              <a:gd name="connsiteY4" fmla="*/ 1431121 h 2862242"/>
              <a:gd name="connsiteX0" fmla="*/ 0 w 2853254"/>
              <a:gd name="connsiteY0" fmla="*/ 1431121 h 2862242"/>
              <a:gd name="connsiteX1" fmla="*/ 1426550 w 2853254"/>
              <a:gd name="connsiteY1" fmla="*/ 0 h 2862242"/>
              <a:gd name="connsiteX2" fmla="*/ 2853100 w 2853254"/>
              <a:gd name="connsiteY2" fmla="*/ 1431121 h 2862242"/>
              <a:gd name="connsiteX3" fmla="*/ 1426550 w 2853254"/>
              <a:gd name="connsiteY3" fmla="*/ 2862242 h 2862242"/>
              <a:gd name="connsiteX4" fmla="*/ 0 w 2853254"/>
              <a:gd name="connsiteY4" fmla="*/ 1431121 h 2862242"/>
              <a:gd name="connsiteX0" fmla="*/ 0 w 2853254"/>
              <a:gd name="connsiteY0" fmla="*/ 1431121 h 2862242"/>
              <a:gd name="connsiteX1" fmla="*/ 1426550 w 2853254"/>
              <a:gd name="connsiteY1" fmla="*/ 0 h 2862242"/>
              <a:gd name="connsiteX2" fmla="*/ 2853100 w 2853254"/>
              <a:gd name="connsiteY2" fmla="*/ 1431121 h 2862242"/>
              <a:gd name="connsiteX3" fmla="*/ 1426550 w 2853254"/>
              <a:gd name="connsiteY3" fmla="*/ 2862242 h 2862242"/>
              <a:gd name="connsiteX4" fmla="*/ 0 w 2853254"/>
              <a:gd name="connsiteY4" fmla="*/ 1431121 h 2862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3254" h="2862242">
                <a:moveTo>
                  <a:pt x="0" y="1431121"/>
                </a:moveTo>
                <a:cubicBezTo>
                  <a:pt x="0" y="640735"/>
                  <a:pt x="586437" y="0"/>
                  <a:pt x="1426550" y="0"/>
                </a:cubicBezTo>
                <a:cubicBezTo>
                  <a:pt x="2266663" y="0"/>
                  <a:pt x="2864297" y="599680"/>
                  <a:pt x="2853100" y="1431121"/>
                </a:cubicBezTo>
                <a:cubicBezTo>
                  <a:pt x="2853100" y="2221507"/>
                  <a:pt x="2248002" y="2862242"/>
                  <a:pt x="1426550" y="2862242"/>
                </a:cubicBezTo>
                <a:cubicBezTo>
                  <a:pt x="605098" y="2862242"/>
                  <a:pt x="0" y="2221507"/>
                  <a:pt x="0" y="1431121"/>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a:p>
        </p:txBody>
      </p:sp>
      <p:sp>
        <p:nvSpPr>
          <p:cNvPr id="2" name="Title 1"/>
          <p:cNvSpPr>
            <a:spLocks noGrp="1"/>
          </p:cNvSpPr>
          <p:nvPr>
            <p:ph type="title" hasCustomPrompt="1"/>
          </p:nvPr>
        </p:nvSpPr>
        <p:spPr>
          <a:xfrm>
            <a:off x="533400" y="512063"/>
            <a:ext cx="4059865" cy="1907265"/>
          </a:xfrm>
        </p:spPr>
        <p:txBody>
          <a:bodyPr/>
          <a:lstStyle>
            <a:lvl1pPr>
              <a:defRPr baseline="0">
                <a:solidFill>
                  <a:schemeClr val="bg1"/>
                </a:solidFill>
                <a:latin typeface="+mj-lt"/>
              </a:defRPr>
            </a:lvl1pPr>
          </a:lstStyle>
          <a:p>
            <a:r>
              <a:rPr lang="en-US" dirty="0"/>
              <a:t>Content headline, do not exceed three lines (sentence-case)</a:t>
            </a:r>
          </a:p>
        </p:txBody>
      </p:sp>
      <p:sp>
        <p:nvSpPr>
          <p:cNvPr id="4" name="Content Placeholder 3"/>
          <p:cNvSpPr>
            <a:spLocks noGrp="1"/>
          </p:cNvSpPr>
          <p:nvPr>
            <p:ph sz="quarter" idx="10"/>
          </p:nvPr>
        </p:nvSpPr>
        <p:spPr>
          <a:xfrm>
            <a:off x="533400" y="2665562"/>
            <a:ext cx="4729976" cy="2633552"/>
          </a:xfrm>
        </p:spPr>
        <p:txBody>
          <a:bodyPr/>
          <a:lstStyle>
            <a:lvl1pPr marL="182880" indent="-182880">
              <a:spcBef>
                <a:spcPts val="1200"/>
              </a:spcBef>
              <a:buClr>
                <a:schemeClr val="bg1"/>
              </a:buClr>
              <a:defRPr sz="1400">
                <a:solidFill>
                  <a:schemeClr val="bg1"/>
                </a:solidFill>
                <a:latin typeface="+mn-lt"/>
              </a:defRPr>
            </a:lvl1pPr>
            <a:lvl2pPr marL="457200" indent="-182880">
              <a:buClr>
                <a:schemeClr val="bg1"/>
              </a:buClr>
              <a:buFont typeface="Arial" panose="020B0604020202020204" pitchFamily="34" charset="0"/>
              <a:buChar char="•"/>
              <a:defRPr sz="1300">
                <a:solidFill>
                  <a:schemeClr val="bg1"/>
                </a:solidFill>
                <a:latin typeface="+mn-lt"/>
              </a:defRPr>
            </a:lvl2pPr>
            <a:lvl3pPr marL="731520" indent="-182880">
              <a:buClr>
                <a:schemeClr val="bg1"/>
              </a:buClr>
              <a:defRPr sz="1200">
                <a:solidFill>
                  <a:schemeClr val="bg1"/>
                </a:solidFill>
                <a:latin typeface="+mn-lt"/>
              </a:defRPr>
            </a:lvl3pPr>
            <a:lvl4pPr>
              <a:buClr>
                <a:schemeClr val="bg1"/>
              </a:buClr>
              <a:defRPr>
                <a:solidFill>
                  <a:schemeClr val="bg1"/>
                </a:solidFill>
                <a:latin typeface="+mn-lt"/>
              </a:defRPr>
            </a:lvl4pPr>
            <a:lvl5pPr>
              <a:buClr>
                <a:schemeClr val="bg1"/>
              </a:buClr>
              <a:defRPr>
                <a:solidFill>
                  <a:schemeClr val="bg1"/>
                </a:solidFill>
                <a:latin typeface="+mn-lt"/>
              </a:defRPr>
            </a:lvl5pPr>
          </a:lstStyle>
          <a:p>
            <a:pPr lvl="0"/>
            <a:r>
              <a:rPr lang="en-US" dirty="0" smtClean="0"/>
              <a:t>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11" hasCustomPrompt="1"/>
          </p:nvPr>
        </p:nvSpPr>
        <p:spPr>
          <a:xfrm>
            <a:off x="533400" y="146304"/>
            <a:ext cx="4729976" cy="315984"/>
          </a:xfrm>
        </p:spPr>
        <p:txBody>
          <a:bodyPr anchor="ctr" anchorCtr="0"/>
          <a:lstStyle>
            <a:lvl1pPr marL="0" indent="0">
              <a:lnSpc>
                <a:spcPct val="100000"/>
              </a:lnSpc>
              <a:buNone/>
              <a:defRPr sz="900" b="1" cap="all" spc="150" baseline="0">
                <a:solidFill>
                  <a:schemeClr val="bg1"/>
                </a:solidFill>
                <a:latin typeface="+mn-lt"/>
              </a:defRPr>
            </a:lvl1pPr>
          </a:lstStyle>
          <a:p>
            <a:pPr lvl="0"/>
            <a:r>
              <a:rPr lang="en-US" dirty="0"/>
              <a:t>OPTIONAL EYEBROW</a:t>
            </a:r>
          </a:p>
        </p:txBody>
      </p:sp>
      <p:sp>
        <p:nvSpPr>
          <p:cNvPr id="12" name="Picture Placeholder 5">
            <a:extLst>
              <a:ext uri="{FF2B5EF4-FFF2-40B4-BE49-F238E27FC236}">
                <a16:creationId xmlns:a16="http://schemas.microsoft.com/office/drawing/2014/main" id="{B644C958-4F53-4879-82AB-374993AD4AB3}"/>
              </a:ext>
            </a:extLst>
          </p:cNvPr>
          <p:cNvSpPr>
            <a:spLocks noGrp="1"/>
          </p:cNvSpPr>
          <p:nvPr>
            <p:ph type="pic" sz="quarter" idx="13" hasCustomPrompt="1"/>
          </p:nvPr>
        </p:nvSpPr>
        <p:spPr>
          <a:xfrm>
            <a:off x="5785625" y="802888"/>
            <a:ext cx="5141857" cy="5196047"/>
          </a:xfrm>
          <a:custGeom>
            <a:avLst/>
            <a:gdLst>
              <a:gd name="connsiteX0" fmla="*/ 0 w 3640581"/>
              <a:gd name="connsiteY0" fmla="*/ 1820291 h 3640581"/>
              <a:gd name="connsiteX1" fmla="*/ 1820291 w 3640581"/>
              <a:gd name="connsiteY1" fmla="*/ 0 h 3640581"/>
              <a:gd name="connsiteX2" fmla="*/ 3640582 w 3640581"/>
              <a:gd name="connsiteY2" fmla="*/ 1820291 h 3640581"/>
              <a:gd name="connsiteX3" fmla="*/ 1820291 w 3640581"/>
              <a:gd name="connsiteY3" fmla="*/ 3640582 h 3640581"/>
              <a:gd name="connsiteX4" fmla="*/ 0 w 3640581"/>
              <a:gd name="connsiteY4" fmla="*/ 1820291 h 3640581"/>
              <a:gd name="connsiteX0" fmla="*/ 0 w 3633858"/>
              <a:gd name="connsiteY0" fmla="*/ 1820292 h 3640584"/>
              <a:gd name="connsiteX1" fmla="*/ 1820291 w 3633858"/>
              <a:gd name="connsiteY1" fmla="*/ 1 h 3640584"/>
              <a:gd name="connsiteX2" fmla="*/ 3633858 w 3633858"/>
              <a:gd name="connsiteY2" fmla="*/ 1813568 h 3640584"/>
              <a:gd name="connsiteX3" fmla="*/ 1820291 w 3633858"/>
              <a:gd name="connsiteY3" fmla="*/ 3640583 h 3640584"/>
              <a:gd name="connsiteX4" fmla="*/ 0 w 3633858"/>
              <a:gd name="connsiteY4" fmla="*/ 1820292 h 3640584"/>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386 h 3640678"/>
              <a:gd name="connsiteX1" fmla="*/ 1820291 w 3633858"/>
              <a:gd name="connsiteY1" fmla="*/ 95 h 3640678"/>
              <a:gd name="connsiteX2" fmla="*/ 3633858 w 3633858"/>
              <a:gd name="connsiteY2" fmla="*/ 1813662 h 3640678"/>
              <a:gd name="connsiteX3" fmla="*/ 1820291 w 3633858"/>
              <a:gd name="connsiteY3" fmla="*/ 3640677 h 3640678"/>
              <a:gd name="connsiteX4" fmla="*/ 0 w 3633858"/>
              <a:gd name="connsiteY4" fmla="*/ 1820386 h 3640678"/>
              <a:gd name="connsiteX0" fmla="*/ 0 w 3633858"/>
              <a:gd name="connsiteY0" fmla="*/ 1820343 h 3640635"/>
              <a:gd name="connsiteX1" fmla="*/ 1820291 w 3633858"/>
              <a:gd name="connsiteY1" fmla="*/ 52 h 3640635"/>
              <a:gd name="connsiteX2" fmla="*/ 3633858 w 3633858"/>
              <a:gd name="connsiteY2" fmla="*/ 1813619 h 3640635"/>
              <a:gd name="connsiteX3" fmla="*/ 1820291 w 3633858"/>
              <a:gd name="connsiteY3" fmla="*/ 3640634 h 3640635"/>
              <a:gd name="connsiteX4" fmla="*/ 0 w 3633858"/>
              <a:gd name="connsiteY4" fmla="*/ 1820343 h 3640635"/>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293 h 3640639"/>
              <a:gd name="connsiteX1" fmla="*/ 1820291 w 3633858"/>
              <a:gd name="connsiteY1" fmla="*/ 2 h 3640639"/>
              <a:gd name="connsiteX2" fmla="*/ 3633858 w 3633858"/>
              <a:gd name="connsiteY2" fmla="*/ 1813569 h 3640639"/>
              <a:gd name="connsiteX3" fmla="*/ 1820291 w 3633858"/>
              <a:gd name="connsiteY3" fmla="*/ 3640584 h 3640639"/>
              <a:gd name="connsiteX4" fmla="*/ 0 w 3633858"/>
              <a:gd name="connsiteY4" fmla="*/ 1820293 h 3640639"/>
              <a:gd name="connsiteX0" fmla="*/ 0 w 3606964"/>
              <a:gd name="connsiteY0" fmla="*/ 1813568 h 3640582"/>
              <a:gd name="connsiteX1" fmla="*/ 1793397 w 3606964"/>
              <a:gd name="connsiteY1" fmla="*/ 0 h 3640582"/>
              <a:gd name="connsiteX2" fmla="*/ 3606964 w 3606964"/>
              <a:gd name="connsiteY2" fmla="*/ 1813567 h 3640582"/>
              <a:gd name="connsiteX3" fmla="*/ 1793397 w 3606964"/>
              <a:gd name="connsiteY3" fmla="*/ 3640582 h 3640582"/>
              <a:gd name="connsiteX4" fmla="*/ 0 w 3606964"/>
              <a:gd name="connsiteY4" fmla="*/ 1813568 h 3640582"/>
              <a:gd name="connsiteX0" fmla="*/ 1303 w 3608267"/>
              <a:gd name="connsiteY0" fmla="*/ 1813568 h 3640582"/>
              <a:gd name="connsiteX1" fmla="*/ 1794700 w 3608267"/>
              <a:gd name="connsiteY1" fmla="*/ 0 h 3640582"/>
              <a:gd name="connsiteX2" fmla="*/ 3608267 w 3608267"/>
              <a:gd name="connsiteY2" fmla="*/ 1813567 h 3640582"/>
              <a:gd name="connsiteX3" fmla="*/ 1794700 w 3608267"/>
              <a:gd name="connsiteY3" fmla="*/ 3640582 h 3640582"/>
              <a:gd name="connsiteX4" fmla="*/ 1303 w 3608267"/>
              <a:gd name="connsiteY4" fmla="*/ 1813568 h 3640582"/>
              <a:gd name="connsiteX0" fmla="*/ 1414 w 3608378"/>
              <a:gd name="connsiteY0" fmla="*/ 1813568 h 3640582"/>
              <a:gd name="connsiteX1" fmla="*/ 1794811 w 3608378"/>
              <a:gd name="connsiteY1" fmla="*/ 0 h 3640582"/>
              <a:gd name="connsiteX2" fmla="*/ 3608378 w 3608378"/>
              <a:gd name="connsiteY2" fmla="*/ 1813567 h 3640582"/>
              <a:gd name="connsiteX3" fmla="*/ 1794811 w 3608378"/>
              <a:gd name="connsiteY3" fmla="*/ 3640582 h 3640582"/>
              <a:gd name="connsiteX4" fmla="*/ 1414 w 3608378"/>
              <a:gd name="connsiteY4" fmla="*/ 1813568 h 3640582"/>
              <a:gd name="connsiteX0" fmla="*/ 1414 w 3609101"/>
              <a:gd name="connsiteY0" fmla="*/ 1813568 h 3640582"/>
              <a:gd name="connsiteX1" fmla="*/ 1794811 w 3609101"/>
              <a:gd name="connsiteY1" fmla="*/ 0 h 3640582"/>
              <a:gd name="connsiteX2" fmla="*/ 3608378 w 3609101"/>
              <a:gd name="connsiteY2" fmla="*/ 1813567 h 3640582"/>
              <a:gd name="connsiteX3" fmla="*/ 1794811 w 3609101"/>
              <a:gd name="connsiteY3" fmla="*/ 3640582 h 3640582"/>
              <a:gd name="connsiteX4" fmla="*/ 1414 w 3609101"/>
              <a:gd name="connsiteY4" fmla="*/ 1813568 h 3640582"/>
              <a:gd name="connsiteX0" fmla="*/ 1303 w 3602213"/>
              <a:gd name="connsiteY0" fmla="*/ 1813568 h 3640582"/>
              <a:gd name="connsiteX1" fmla="*/ 1794700 w 3602213"/>
              <a:gd name="connsiteY1" fmla="*/ 0 h 3640582"/>
              <a:gd name="connsiteX2" fmla="*/ 3601544 w 3602213"/>
              <a:gd name="connsiteY2" fmla="*/ 1813567 h 3640582"/>
              <a:gd name="connsiteX3" fmla="*/ 1794700 w 3602213"/>
              <a:gd name="connsiteY3" fmla="*/ 3640582 h 3640582"/>
              <a:gd name="connsiteX4" fmla="*/ 1303 w 3602213"/>
              <a:gd name="connsiteY4" fmla="*/ 1813568 h 3640582"/>
              <a:gd name="connsiteX0" fmla="*/ 1389 w 3602345"/>
              <a:gd name="connsiteY0" fmla="*/ 1813639 h 3640653"/>
              <a:gd name="connsiteX1" fmla="*/ 1794786 w 3602345"/>
              <a:gd name="connsiteY1" fmla="*/ 71 h 3640653"/>
              <a:gd name="connsiteX2" fmla="*/ 3601630 w 3602345"/>
              <a:gd name="connsiteY2" fmla="*/ 1813638 h 3640653"/>
              <a:gd name="connsiteX3" fmla="*/ 1794786 w 3602345"/>
              <a:gd name="connsiteY3" fmla="*/ 3640653 h 3640653"/>
              <a:gd name="connsiteX4" fmla="*/ 1389 w 3602345"/>
              <a:gd name="connsiteY4" fmla="*/ 1813639 h 3640653"/>
              <a:gd name="connsiteX0" fmla="*/ 1389 w 3601630"/>
              <a:gd name="connsiteY0" fmla="*/ 1813639 h 3640653"/>
              <a:gd name="connsiteX1" fmla="*/ 1794786 w 3601630"/>
              <a:gd name="connsiteY1" fmla="*/ 71 h 3640653"/>
              <a:gd name="connsiteX2" fmla="*/ 3601630 w 3601630"/>
              <a:gd name="connsiteY2" fmla="*/ 1813638 h 3640653"/>
              <a:gd name="connsiteX3" fmla="*/ 1794786 w 3601630"/>
              <a:gd name="connsiteY3" fmla="*/ 3640653 h 3640653"/>
              <a:gd name="connsiteX4" fmla="*/ 1389 w 3601630"/>
              <a:gd name="connsiteY4" fmla="*/ 1813639 h 3640653"/>
              <a:gd name="connsiteX0" fmla="*/ 1405 w 3601646"/>
              <a:gd name="connsiteY0" fmla="*/ 1813846 h 3640860"/>
              <a:gd name="connsiteX1" fmla="*/ 1794802 w 3601646"/>
              <a:gd name="connsiteY1" fmla="*/ 278 h 3640860"/>
              <a:gd name="connsiteX2" fmla="*/ 3601646 w 3601646"/>
              <a:gd name="connsiteY2" fmla="*/ 1813845 h 3640860"/>
              <a:gd name="connsiteX3" fmla="*/ 1794802 w 3601646"/>
              <a:gd name="connsiteY3" fmla="*/ 3640860 h 3640860"/>
              <a:gd name="connsiteX4" fmla="*/ 1405 w 3601646"/>
              <a:gd name="connsiteY4" fmla="*/ 1813846 h 3640860"/>
              <a:gd name="connsiteX0" fmla="*/ 1405 w 3601646"/>
              <a:gd name="connsiteY0" fmla="*/ 1813846 h 3641452"/>
              <a:gd name="connsiteX1" fmla="*/ 1794802 w 3601646"/>
              <a:gd name="connsiteY1" fmla="*/ 278 h 3641452"/>
              <a:gd name="connsiteX2" fmla="*/ 3601646 w 3601646"/>
              <a:gd name="connsiteY2" fmla="*/ 1813845 h 3641452"/>
              <a:gd name="connsiteX3" fmla="*/ 1794802 w 3601646"/>
              <a:gd name="connsiteY3" fmla="*/ 3640860 h 3641452"/>
              <a:gd name="connsiteX4" fmla="*/ 1405 w 3601646"/>
              <a:gd name="connsiteY4" fmla="*/ 1813846 h 3641452"/>
              <a:gd name="connsiteX0" fmla="*/ 1405 w 3601646"/>
              <a:gd name="connsiteY0" fmla="*/ 1813846 h 3642422"/>
              <a:gd name="connsiteX1" fmla="*/ 1794802 w 3601646"/>
              <a:gd name="connsiteY1" fmla="*/ 278 h 3642422"/>
              <a:gd name="connsiteX2" fmla="*/ 3601646 w 3601646"/>
              <a:gd name="connsiteY2" fmla="*/ 1813845 h 3642422"/>
              <a:gd name="connsiteX3" fmla="*/ 1794802 w 3601646"/>
              <a:gd name="connsiteY3" fmla="*/ 3640860 h 3642422"/>
              <a:gd name="connsiteX4" fmla="*/ 1405 w 3601646"/>
              <a:gd name="connsiteY4" fmla="*/ 1813846 h 3642422"/>
              <a:gd name="connsiteX0" fmla="*/ 1405 w 3601646"/>
              <a:gd name="connsiteY0" fmla="*/ 1813846 h 3641145"/>
              <a:gd name="connsiteX1" fmla="*/ 1794802 w 3601646"/>
              <a:gd name="connsiteY1" fmla="*/ 278 h 3641145"/>
              <a:gd name="connsiteX2" fmla="*/ 3601646 w 3601646"/>
              <a:gd name="connsiteY2" fmla="*/ 1813845 h 3641145"/>
              <a:gd name="connsiteX3" fmla="*/ 1794802 w 3601646"/>
              <a:gd name="connsiteY3" fmla="*/ 3640860 h 3641145"/>
              <a:gd name="connsiteX4" fmla="*/ 1405 w 3601646"/>
              <a:gd name="connsiteY4" fmla="*/ 1813846 h 3641145"/>
              <a:gd name="connsiteX0" fmla="*/ 1405 w 3601646"/>
              <a:gd name="connsiteY0" fmla="*/ 1813846 h 3641130"/>
              <a:gd name="connsiteX1" fmla="*/ 1794802 w 3601646"/>
              <a:gd name="connsiteY1" fmla="*/ 278 h 3641130"/>
              <a:gd name="connsiteX2" fmla="*/ 3601646 w 3601646"/>
              <a:gd name="connsiteY2" fmla="*/ 1813845 h 3641130"/>
              <a:gd name="connsiteX3" fmla="*/ 1794802 w 3601646"/>
              <a:gd name="connsiteY3" fmla="*/ 3640860 h 3641130"/>
              <a:gd name="connsiteX4" fmla="*/ 1405 w 3601646"/>
              <a:gd name="connsiteY4" fmla="*/ 1813846 h 3641130"/>
              <a:gd name="connsiteX0" fmla="*/ 1405 w 3601646"/>
              <a:gd name="connsiteY0" fmla="*/ 1813823 h 3641084"/>
              <a:gd name="connsiteX1" fmla="*/ 1794802 w 3601646"/>
              <a:gd name="connsiteY1" fmla="*/ 255 h 3641084"/>
              <a:gd name="connsiteX2" fmla="*/ 3601646 w 3601646"/>
              <a:gd name="connsiteY2" fmla="*/ 1813822 h 3641084"/>
              <a:gd name="connsiteX3" fmla="*/ 1794802 w 3601646"/>
              <a:gd name="connsiteY3" fmla="*/ 3640837 h 3641084"/>
              <a:gd name="connsiteX4" fmla="*/ 1405 w 3601646"/>
              <a:gd name="connsiteY4" fmla="*/ 1813823 h 3641084"/>
              <a:gd name="connsiteX0" fmla="*/ 3932 w 3604173"/>
              <a:gd name="connsiteY0" fmla="*/ 1813858 h 3641154"/>
              <a:gd name="connsiteX1" fmla="*/ 1797329 w 3604173"/>
              <a:gd name="connsiteY1" fmla="*/ 290 h 3641154"/>
              <a:gd name="connsiteX2" fmla="*/ 3604173 w 3604173"/>
              <a:gd name="connsiteY2" fmla="*/ 1813857 h 3641154"/>
              <a:gd name="connsiteX3" fmla="*/ 1797329 w 3604173"/>
              <a:gd name="connsiteY3" fmla="*/ 3640872 h 3641154"/>
              <a:gd name="connsiteX4" fmla="*/ 3932 w 3604173"/>
              <a:gd name="connsiteY4" fmla="*/ 1813858 h 3641154"/>
              <a:gd name="connsiteX0" fmla="*/ 2784 w 3603025"/>
              <a:gd name="connsiteY0" fmla="*/ 1813826 h 3641091"/>
              <a:gd name="connsiteX1" fmla="*/ 1796181 w 3603025"/>
              <a:gd name="connsiteY1" fmla="*/ 258 h 3641091"/>
              <a:gd name="connsiteX2" fmla="*/ 3603025 w 3603025"/>
              <a:gd name="connsiteY2" fmla="*/ 1813825 h 3641091"/>
              <a:gd name="connsiteX3" fmla="*/ 1796181 w 3603025"/>
              <a:gd name="connsiteY3" fmla="*/ 3640840 h 3641091"/>
              <a:gd name="connsiteX4" fmla="*/ 2784 w 3603025"/>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0840"/>
              <a:gd name="connsiteX1" fmla="*/ 1796274 w 3603118"/>
              <a:gd name="connsiteY1" fmla="*/ 258 h 3640840"/>
              <a:gd name="connsiteX2" fmla="*/ 3603118 w 3603118"/>
              <a:gd name="connsiteY2" fmla="*/ 1813825 h 3640840"/>
              <a:gd name="connsiteX3" fmla="*/ 1796274 w 3603118"/>
              <a:gd name="connsiteY3" fmla="*/ 3640840 h 3640840"/>
              <a:gd name="connsiteX4" fmla="*/ 2877 w 3603118"/>
              <a:gd name="connsiteY4" fmla="*/ 1813826 h 3640840"/>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3118" h="3641091">
                <a:moveTo>
                  <a:pt x="2877" y="1813826"/>
                </a:moveTo>
                <a:cubicBezTo>
                  <a:pt x="-64359" y="499224"/>
                  <a:pt x="1061764" y="-13189"/>
                  <a:pt x="1796274" y="258"/>
                </a:cubicBezTo>
                <a:cubicBezTo>
                  <a:pt x="2530784" y="13705"/>
                  <a:pt x="3603118" y="559737"/>
                  <a:pt x="3603118" y="1813825"/>
                </a:cubicBezTo>
                <a:cubicBezTo>
                  <a:pt x="3582949" y="3027573"/>
                  <a:pt x="2490443" y="3627392"/>
                  <a:pt x="1796274" y="3640840"/>
                </a:cubicBezTo>
                <a:cubicBezTo>
                  <a:pt x="1102105" y="3654288"/>
                  <a:pt x="70113" y="3128428"/>
                  <a:pt x="2877" y="1813826"/>
                </a:cubicBezTo>
                <a:close/>
              </a:path>
            </a:pathLst>
          </a:custGeom>
          <a:solidFill>
            <a:schemeClr val="bg1">
              <a:lumMod val="85000"/>
            </a:schemeClr>
          </a:solidFill>
        </p:spPr>
        <p:txBody>
          <a:bodyPr anchor="ctr"/>
          <a:lstStyle>
            <a:lvl1pPr marL="0" indent="0" algn="ctr">
              <a:buNone/>
              <a:defRPr/>
            </a:lvl1pPr>
          </a:lstStyle>
          <a:p>
            <a:r>
              <a:rPr lang="en-US" dirty="0"/>
              <a:t>Drag and drop an image file here</a:t>
            </a:r>
          </a:p>
        </p:txBody>
      </p:sp>
      <p:sp>
        <p:nvSpPr>
          <p:cNvPr id="24" name="Text Placeholder 16">
            <a:extLst>
              <a:ext uri="{FF2B5EF4-FFF2-40B4-BE49-F238E27FC236}">
                <a16:creationId xmlns:a16="http://schemas.microsoft.com/office/drawing/2014/main" id="{9D23F1F4-AA7B-44EC-AEF3-75CF750191AD}"/>
              </a:ext>
            </a:extLst>
          </p:cNvPr>
          <p:cNvSpPr>
            <a:spLocks noGrp="1"/>
          </p:cNvSpPr>
          <p:nvPr>
            <p:ph type="body" sz="quarter" idx="20"/>
          </p:nvPr>
        </p:nvSpPr>
        <p:spPr>
          <a:xfrm rot="13500000">
            <a:off x="5186080" y="669074"/>
            <a:ext cx="2235703" cy="2247808"/>
          </a:xfrm>
          <a:custGeom>
            <a:avLst/>
            <a:gdLst>
              <a:gd name="connsiteX0" fmla="*/ 0 w 2235484"/>
              <a:gd name="connsiteY0" fmla="*/ 1123904 h 2247808"/>
              <a:gd name="connsiteX1" fmla="*/ 1117742 w 2235484"/>
              <a:gd name="connsiteY1" fmla="*/ 0 h 2247808"/>
              <a:gd name="connsiteX2" fmla="*/ 2235484 w 2235484"/>
              <a:gd name="connsiteY2" fmla="*/ 1123904 h 2247808"/>
              <a:gd name="connsiteX3" fmla="*/ 1117742 w 2235484"/>
              <a:gd name="connsiteY3" fmla="*/ 2247808 h 2247808"/>
              <a:gd name="connsiteX4" fmla="*/ 0 w 2235484"/>
              <a:gd name="connsiteY4" fmla="*/ 1123904 h 2247808"/>
              <a:gd name="connsiteX0" fmla="*/ 0 w 2235484"/>
              <a:gd name="connsiteY0" fmla="*/ 1123904 h 2247808"/>
              <a:gd name="connsiteX1" fmla="*/ 1117742 w 2235484"/>
              <a:gd name="connsiteY1" fmla="*/ 0 h 2247808"/>
              <a:gd name="connsiteX2" fmla="*/ 2235484 w 2235484"/>
              <a:gd name="connsiteY2" fmla="*/ 1123904 h 2247808"/>
              <a:gd name="connsiteX3" fmla="*/ 1117742 w 2235484"/>
              <a:gd name="connsiteY3" fmla="*/ 2247808 h 2247808"/>
              <a:gd name="connsiteX4" fmla="*/ 0 w 2235484"/>
              <a:gd name="connsiteY4" fmla="*/ 1123904 h 2247808"/>
              <a:gd name="connsiteX0" fmla="*/ 0 w 2235484"/>
              <a:gd name="connsiteY0" fmla="*/ 1123904 h 2247808"/>
              <a:gd name="connsiteX1" fmla="*/ 1117742 w 2235484"/>
              <a:gd name="connsiteY1" fmla="*/ 0 h 2247808"/>
              <a:gd name="connsiteX2" fmla="*/ 2235484 w 2235484"/>
              <a:gd name="connsiteY2" fmla="*/ 1123904 h 2247808"/>
              <a:gd name="connsiteX3" fmla="*/ 1117742 w 2235484"/>
              <a:gd name="connsiteY3" fmla="*/ 2247808 h 2247808"/>
              <a:gd name="connsiteX4" fmla="*/ 0 w 2235484"/>
              <a:gd name="connsiteY4" fmla="*/ 1123904 h 2247808"/>
              <a:gd name="connsiteX0" fmla="*/ 0 w 2235484"/>
              <a:gd name="connsiteY0" fmla="*/ 1123904 h 2247808"/>
              <a:gd name="connsiteX1" fmla="*/ 1117742 w 2235484"/>
              <a:gd name="connsiteY1" fmla="*/ 0 h 2247808"/>
              <a:gd name="connsiteX2" fmla="*/ 2235484 w 2235484"/>
              <a:gd name="connsiteY2" fmla="*/ 1123904 h 2247808"/>
              <a:gd name="connsiteX3" fmla="*/ 1117742 w 2235484"/>
              <a:gd name="connsiteY3" fmla="*/ 2247808 h 2247808"/>
              <a:gd name="connsiteX4" fmla="*/ 0 w 2235484"/>
              <a:gd name="connsiteY4" fmla="*/ 1123904 h 2247808"/>
              <a:gd name="connsiteX0" fmla="*/ 383 w 2235867"/>
              <a:gd name="connsiteY0" fmla="*/ 1123904 h 2247808"/>
              <a:gd name="connsiteX1" fmla="*/ 1118125 w 2235867"/>
              <a:gd name="connsiteY1" fmla="*/ 0 h 2247808"/>
              <a:gd name="connsiteX2" fmla="*/ 2235867 w 2235867"/>
              <a:gd name="connsiteY2" fmla="*/ 1123904 h 2247808"/>
              <a:gd name="connsiteX3" fmla="*/ 1118125 w 2235867"/>
              <a:gd name="connsiteY3" fmla="*/ 2247808 h 2247808"/>
              <a:gd name="connsiteX4" fmla="*/ 383 w 2235867"/>
              <a:gd name="connsiteY4" fmla="*/ 1123904 h 2247808"/>
              <a:gd name="connsiteX0" fmla="*/ 219 w 2235703"/>
              <a:gd name="connsiteY0" fmla="*/ 1123904 h 2247808"/>
              <a:gd name="connsiteX1" fmla="*/ 1117961 w 2235703"/>
              <a:gd name="connsiteY1" fmla="*/ 0 h 2247808"/>
              <a:gd name="connsiteX2" fmla="*/ 2235703 w 2235703"/>
              <a:gd name="connsiteY2" fmla="*/ 1123904 h 2247808"/>
              <a:gd name="connsiteX3" fmla="*/ 1117961 w 2235703"/>
              <a:gd name="connsiteY3" fmla="*/ 2247808 h 2247808"/>
              <a:gd name="connsiteX4" fmla="*/ 219 w 2235703"/>
              <a:gd name="connsiteY4" fmla="*/ 1123904 h 2247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03" h="2247808">
                <a:moveTo>
                  <a:pt x="219" y="1123904"/>
                </a:moveTo>
                <a:cubicBezTo>
                  <a:pt x="-12138" y="441405"/>
                  <a:pt x="500649" y="0"/>
                  <a:pt x="1117961" y="0"/>
                </a:cubicBezTo>
                <a:cubicBezTo>
                  <a:pt x="1735273" y="0"/>
                  <a:pt x="2235703" y="503189"/>
                  <a:pt x="2235703" y="1123904"/>
                </a:cubicBezTo>
                <a:cubicBezTo>
                  <a:pt x="2235703" y="1711668"/>
                  <a:pt x="1673489" y="2247808"/>
                  <a:pt x="1117961" y="2247808"/>
                </a:cubicBezTo>
                <a:cubicBezTo>
                  <a:pt x="562433" y="2247808"/>
                  <a:pt x="12576" y="1806403"/>
                  <a:pt x="219" y="1123904"/>
                </a:cubicBezTo>
                <a:close/>
              </a:path>
            </a:pathLst>
          </a:custGeom>
          <a:ln w="47625">
            <a:solidFill>
              <a:schemeClr val="accent6"/>
            </a:solidFill>
          </a:ln>
        </p:spPr>
        <p:txBody>
          <a:bodyPr/>
          <a:lstStyle>
            <a:lvl1pPr marL="0" indent="0" algn="l">
              <a:buNone/>
              <a:defRPr>
                <a:solidFill>
                  <a:srgbClr val="636466">
                    <a:alpha val="0"/>
                  </a:srgbClr>
                </a:solidFill>
              </a:defRPr>
            </a:lvl1pPr>
          </a:lstStyle>
          <a:p>
            <a:pPr lvl="0"/>
            <a:r>
              <a:rPr lang="en-US" smtClean="0"/>
              <a:t>Edit Master text styles</a:t>
            </a:r>
          </a:p>
        </p:txBody>
      </p:sp>
      <p:grpSp>
        <p:nvGrpSpPr>
          <p:cNvPr id="3" name="Graphic 18">
            <a:extLst>
              <a:ext uri="{FF2B5EF4-FFF2-40B4-BE49-F238E27FC236}">
                <a16:creationId xmlns:a16="http://schemas.microsoft.com/office/drawing/2014/main" id="{4AA7D4EB-0447-45CE-835A-F112912B943E}"/>
              </a:ext>
            </a:extLst>
          </p:cNvPr>
          <p:cNvGrpSpPr>
            <a:grpSpLocks noGrp="1" noSelect="1" noRot="1" noMove="1" noResize="1"/>
          </p:cNvGrpSpPr>
          <p:nvPr>
            <p:custDataLst>
              <p:tags r:id="rId2"/>
            </p:custDataLst>
          </p:nvPr>
        </p:nvGrpSpPr>
        <p:grpSpPr>
          <a:xfrm>
            <a:off x="511879" y="6337512"/>
            <a:ext cx="1155800" cy="311956"/>
            <a:chOff x="511879" y="6337512"/>
            <a:chExt cx="1155800" cy="311956"/>
          </a:xfrm>
          <a:solidFill>
            <a:srgbClr val="FFFFFF"/>
          </a:solidFill>
        </p:grpSpPr>
        <p:sp>
          <p:nvSpPr>
            <p:cNvPr id="6" name="Freeform: Shape 5">
              <a:extLst>
                <a:ext uri="{FF2B5EF4-FFF2-40B4-BE49-F238E27FC236}">
                  <a16:creationId xmlns:a16="http://schemas.microsoft.com/office/drawing/2014/main" id="{63834A26-B62E-48CF-92CF-482B81EA737C}"/>
                </a:ext>
              </a:extLst>
            </p:cNvPr>
            <p:cNvSpPr/>
            <p:nvPr/>
          </p:nvSpPr>
          <p:spPr>
            <a:xfrm>
              <a:off x="511879" y="6337512"/>
              <a:ext cx="309327" cy="311956"/>
            </a:xfrm>
            <a:custGeom>
              <a:avLst/>
              <a:gdLst>
                <a:gd name="connsiteX0" fmla="*/ 155172 w 309327"/>
                <a:gd name="connsiteY0" fmla="*/ 311956 h 311956"/>
                <a:gd name="connsiteX1" fmla="*/ 57271 w 309327"/>
                <a:gd name="connsiteY1" fmla="*/ 274536 h 311956"/>
                <a:gd name="connsiteX2" fmla="*/ 741 w 309327"/>
                <a:gd name="connsiteY2" fmla="*/ 163660 h 311956"/>
                <a:gd name="connsiteX3" fmla="*/ 36157 w 309327"/>
                <a:gd name="connsiteY3" fmla="*/ 50071 h 311956"/>
                <a:gd name="connsiteX4" fmla="*/ 254312 w 309327"/>
                <a:gd name="connsiteY4" fmla="*/ 36624 h 311956"/>
                <a:gd name="connsiteX5" fmla="*/ 274246 w 309327"/>
                <a:gd name="connsiteY5" fmla="*/ 251918 h 311956"/>
                <a:gd name="connsiteX6" fmla="*/ 169975 w 309327"/>
                <a:gd name="connsiteY6" fmla="*/ 311219 h 311956"/>
                <a:gd name="connsiteX7" fmla="*/ 155172 w 309327"/>
                <a:gd name="connsiteY7" fmla="*/ 311956 h 311956"/>
                <a:gd name="connsiteX8" fmla="*/ 151545 w 309327"/>
                <a:gd name="connsiteY8" fmla="*/ 5838 h 311956"/>
                <a:gd name="connsiteX9" fmla="*/ 40580 w 309327"/>
                <a:gd name="connsiteY9" fmla="*/ 53963 h 311956"/>
                <a:gd name="connsiteX10" fmla="*/ 61193 w 309327"/>
                <a:gd name="connsiteY10" fmla="*/ 270083 h 311956"/>
                <a:gd name="connsiteX11" fmla="*/ 169415 w 309327"/>
                <a:gd name="connsiteY11" fmla="*/ 305321 h 311956"/>
                <a:gd name="connsiteX12" fmla="*/ 269616 w 309327"/>
                <a:gd name="connsiteY12" fmla="*/ 248261 h 311956"/>
                <a:gd name="connsiteX13" fmla="*/ 250626 w 309327"/>
                <a:gd name="connsiteY13" fmla="*/ 41165 h 311956"/>
                <a:gd name="connsiteX14" fmla="*/ 250596 w 309327"/>
                <a:gd name="connsiteY14" fmla="*/ 41136 h 311956"/>
                <a:gd name="connsiteX15" fmla="*/ 151545 w 309327"/>
                <a:gd name="connsiteY15" fmla="*/ 5838 h 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327" h="311956">
                  <a:moveTo>
                    <a:pt x="155172" y="311956"/>
                  </a:moveTo>
                  <a:cubicBezTo>
                    <a:pt x="119609" y="311956"/>
                    <a:pt x="85314" y="298922"/>
                    <a:pt x="57271" y="274536"/>
                  </a:cubicBezTo>
                  <a:cubicBezTo>
                    <a:pt x="24833" y="245666"/>
                    <a:pt x="4781" y="206300"/>
                    <a:pt x="741" y="163660"/>
                  </a:cubicBezTo>
                  <a:cubicBezTo>
                    <a:pt x="-3298" y="120931"/>
                    <a:pt x="9264" y="80591"/>
                    <a:pt x="36157" y="50071"/>
                  </a:cubicBezTo>
                  <a:cubicBezTo>
                    <a:pt x="91330" y="-11029"/>
                    <a:pt x="189202" y="-17045"/>
                    <a:pt x="254312" y="36624"/>
                  </a:cubicBezTo>
                  <a:cubicBezTo>
                    <a:pt x="319098" y="88907"/>
                    <a:pt x="327856" y="183446"/>
                    <a:pt x="274246" y="251918"/>
                  </a:cubicBezTo>
                  <a:cubicBezTo>
                    <a:pt x="248237" y="285977"/>
                    <a:pt x="211200" y="307032"/>
                    <a:pt x="169975" y="311219"/>
                  </a:cubicBezTo>
                  <a:cubicBezTo>
                    <a:pt x="165051" y="311691"/>
                    <a:pt x="160097" y="311956"/>
                    <a:pt x="155172" y="311956"/>
                  </a:cubicBezTo>
                  <a:close/>
                  <a:moveTo>
                    <a:pt x="151545" y="5838"/>
                  </a:moveTo>
                  <a:cubicBezTo>
                    <a:pt x="110173" y="5838"/>
                    <a:pt x="69331" y="22116"/>
                    <a:pt x="40580" y="53963"/>
                  </a:cubicBezTo>
                  <a:cubicBezTo>
                    <a:pt x="-13236" y="115063"/>
                    <a:pt x="-4006" y="212050"/>
                    <a:pt x="61193" y="270083"/>
                  </a:cubicBezTo>
                  <a:cubicBezTo>
                    <a:pt x="91861" y="296770"/>
                    <a:pt x="130284" y="309273"/>
                    <a:pt x="169415" y="305321"/>
                  </a:cubicBezTo>
                  <a:cubicBezTo>
                    <a:pt x="209018" y="301311"/>
                    <a:pt x="244610" y="281052"/>
                    <a:pt x="269616" y="248261"/>
                  </a:cubicBezTo>
                  <a:cubicBezTo>
                    <a:pt x="321251" y="182355"/>
                    <a:pt x="312876" y="91384"/>
                    <a:pt x="250626" y="41165"/>
                  </a:cubicBezTo>
                  <a:lnTo>
                    <a:pt x="250596" y="41136"/>
                  </a:lnTo>
                  <a:cubicBezTo>
                    <a:pt x="221875" y="17486"/>
                    <a:pt x="186518" y="5838"/>
                    <a:pt x="151545" y="5838"/>
                  </a:cubicBezTo>
                  <a:close/>
                </a:path>
              </a:pathLst>
            </a:custGeom>
            <a:solidFill>
              <a:schemeClr val="bg1"/>
            </a:solidFill>
            <a:ln w="2940" cap="flat">
              <a:noFill/>
              <a:prstDash val="solid"/>
              <a:miter/>
            </a:ln>
          </p:spPr>
          <p:txBody>
            <a:bodyPr rtlCol="0" anchor="ctr"/>
            <a:lstStyle/>
            <a:p>
              <a:endParaRPr lang="en-US"/>
            </a:p>
          </p:txBody>
        </p:sp>
        <p:grpSp>
          <p:nvGrpSpPr>
            <p:cNvPr id="8" name="Graphic 18">
              <a:extLst>
                <a:ext uri="{FF2B5EF4-FFF2-40B4-BE49-F238E27FC236}">
                  <a16:creationId xmlns:a16="http://schemas.microsoft.com/office/drawing/2014/main" id="{4AA7D4EB-0447-45CE-835A-F112912B943E}"/>
                </a:ext>
              </a:extLst>
            </p:cNvPr>
            <p:cNvGrpSpPr/>
            <p:nvPr/>
          </p:nvGrpSpPr>
          <p:grpSpPr>
            <a:xfrm>
              <a:off x="882080" y="6385253"/>
              <a:ext cx="785599" cy="216886"/>
              <a:chOff x="882080" y="6385253"/>
              <a:chExt cx="785599" cy="216886"/>
            </a:xfrm>
            <a:solidFill>
              <a:srgbClr val="FFFFFF"/>
            </a:solidFill>
          </p:grpSpPr>
          <p:sp>
            <p:nvSpPr>
              <p:cNvPr id="9" name="Freeform: Shape 8">
                <a:extLst>
                  <a:ext uri="{FF2B5EF4-FFF2-40B4-BE49-F238E27FC236}">
                    <a16:creationId xmlns:a16="http://schemas.microsoft.com/office/drawing/2014/main" id="{9AA7482D-6AEC-47B5-AA33-3B13C35FD5DE}"/>
                  </a:ext>
                </a:extLst>
              </p:cNvPr>
              <p:cNvSpPr/>
              <p:nvPr/>
            </p:nvSpPr>
            <p:spPr>
              <a:xfrm>
                <a:off x="882080" y="6385253"/>
                <a:ext cx="32142" cy="171327"/>
              </a:xfrm>
              <a:custGeom>
                <a:avLst/>
                <a:gdLst>
                  <a:gd name="connsiteX0" fmla="*/ 0 w 32142"/>
                  <a:gd name="connsiteY0" fmla="*/ 0 h 171327"/>
                  <a:gd name="connsiteX1" fmla="*/ 32142 w 32142"/>
                  <a:gd name="connsiteY1" fmla="*/ 0 h 171327"/>
                  <a:gd name="connsiteX2" fmla="*/ 32142 w 32142"/>
                  <a:gd name="connsiteY2" fmla="*/ 171327 h 171327"/>
                  <a:gd name="connsiteX3" fmla="*/ 0 w 32142"/>
                  <a:gd name="connsiteY3" fmla="*/ 171327 h 171327"/>
                  <a:gd name="connsiteX4" fmla="*/ 0 w 32142"/>
                  <a:gd name="connsiteY4" fmla="*/ 0 h 171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42" h="171327">
                    <a:moveTo>
                      <a:pt x="0" y="0"/>
                    </a:moveTo>
                    <a:lnTo>
                      <a:pt x="32142" y="0"/>
                    </a:lnTo>
                    <a:lnTo>
                      <a:pt x="32142" y="171327"/>
                    </a:lnTo>
                    <a:lnTo>
                      <a:pt x="0" y="171327"/>
                    </a:lnTo>
                    <a:lnTo>
                      <a:pt x="0" y="0"/>
                    </a:lnTo>
                    <a:close/>
                  </a:path>
                </a:pathLst>
              </a:custGeom>
              <a:solidFill>
                <a:schemeClr val="bg1"/>
              </a:solidFill>
              <a:ln w="294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0E2D4AC-2E2C-4D28-8DE3-EFE032E2F38E}"/>
                  </a:ext>
                </a:extLst>
              </p:cNvPr>
              <p:cNvSpPr/>
              <p:nvPr/>
            </p:nvSpPr>
            <p:spPr>
              <a:xfrm>
                <a:off x="928289" y="6436680"/>
                <a:ext cx="120165" cy="122494"/>
              </a:xfrm>
              <a:custGeom>
                <a:avLst/>
                <a:gdLst>
                  <a:gd name="connsiteX0" fmla="*/ 57974 w 120165"/>
                  <a:gd name="connsiteY0" fmla="*/ 122494 h 122494"/>
                  <a:gd name="connsiteX1" fmla="*/ 0 w 120165"/>
                  <a:gd name="connsiteY1" fmla="*/ 61247 h 122494"/>
                  <a:gd name="connsiteX2" fmla="*/ 57974 w 120165"/>
                  <a:gd name="connsiteY2" fmla="*/ 0 h 122494"/>
                  <a:gd name="connsiteX3" fmla="*/ 88023 w 120165"/>
                  <a:gd name="connsiteY3" fmla="*/ 11029 h 122494"/>
                  <a:gd name="connsiteX4" fmla="*/ 88023 w 120165"/>
                  <a:gd name="connsiteY4" fmla="*/ 2565 h 122494"/>
                  <a:gd name="connsiteX5" fmla="*/ 120165 w 120165"/>
                  <a:gd name="connsiteY5" fmla="*/ 2565 h 122494"/>
                  <a:gd name="connsiteX6" fmla="*/ 120165 w 120165"/>
                  <a:gd name="connsiteY6" fmla="*/ 119899 h 122494"/>
                  <a:gd name="connsiteX7" fmla="*/ 88023 w 120165"/>
                  <a:gd name="connsiteY7" fmla="*/ 119899 h 122494"/>
                  <a:gd name="connsiteX8" fmla="*/ 88023 w 120165"/>
                  <a:gd name="connsiteY8" fmla="*/ 111230 h 122494"/>
                  <a:gd name="connsiteX9" fmla="*/ 57974 w 120165"/>
                  <a:gd name="connsiteY9" fmla="*/ 122494 h 122494"/>
                  <a:gd name="connsiteX10" fmla="*/ 62663 w 120165"/>
                  <a:gd name="connsiteY10" fmla="*/ 93154 h 122494"/>
                  <a:gd name="connsiteX11" fmla="*/ 88023 w 120165"/>
                  <a:gd name="connsiteY11" fmla="*/ 80238 h 122494"/>
                  <a:gd name="connsiteX12" fmla="*/ 88023 w 120165"/>
                  <a:gd name="connsiteY12" fmla="*/ 41991 h 122494"/>
                  <a:gd name="connsiteX13" fmla="*/ 62663 w 120165"/>
                  <a:gd name="connsiteY13" fmla="*/ 29311 h 122494"/>
                  <a:gd name="connsiteX14" fmla="*/ 33322 w 120165"/>
                  <a:gd name="connsiteY14" fmla="*/ 61218 h 122494"/>
                  <a:gd name="connsiteX15" fmla="*/ 62663 w 120165"/>
                  <a:gd name="connsiteY15" fmla="*/ 93154 h 12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0165" h="122494">
                    <a:moveTo>
                      <a:pt x="57974" y="122494"/>
                    </a:moveTo>
                    <a:cubicBezTo>
                      <a:pt x="23237" y="122494"/>
                      <a:pt x="0" y="94097"/>
                      <a:pt x="0" y="61247"/>
                    </a:cubicBezTo>
                    <a:cubicBezTo>
                      <a:pt x="0" y="28397"/>
                      <a:pt x="23237" y="0"/>
                      <a:pt x="57974" y="0"/>
                    </a:cubicBezTo>
                    <a:cubicBezTo>
                      <a:pt x="70654" y="0"/>
                      <a:pt x="81211" y="4453"/>
                      <a:pt x="88023" y="11029"/>
                    </a:cubicBezTo>
                    <a:lnTo>
                      <a:pt x="88023" y="2565"/>
                    </a:lnTo>
                    <a:lnTo>
                      <a:pt x="120165" y="2565"/>
                    </a:lnTo>
                    <a:lnTo>
                      <a:pt x="120165" y="119899"/>
                    </a:lnTo>
                    <a:lnTo>
                      <a:pt x="88023" y="119899"/>
                    </a:lnTo>
                    <a:lnTo>
                      <a:pt x="88023" y="111230"/>
                    </a:lnTo>
                    <a:cubicBezTo>
                      <a:pt x="81211" y="118042"/>
                      <a:pt x="70654" y="122494"/>
                      <a:pt x="57974" y="122494"/>
                    </a:cubicBezTo>
                    <a:close/>
                    <a:moveTo>
                      <a:pt x="62663" y="93154"/>
                    </a:moveTo>
                    <a:cubicBezTo>
                      <a:pt x="75107" y="93154"/>
                      <a:pt x="82597" y="87757"/>
                      <a:pt x="88023" y="80238"/>
                    </a:cubicBezTo>
                    <a:lnTo>
                      <a:pt x="88023" y="41991"/>
                    </a:lnTo>
                    <a:cubicBezTo>
                      <a:pt x="82626" y="34708"/>
                      <a:pt x="75107" y="29311"/>
                      <a:pt x="62663" y="29311"/>
                    </a:cubicBezTo>
                    <a:cubicBezTo>
                      <a:pt x="45294" y="29311"/>
                      <a:pt x="33322" y="43849"/>
                      <a:pt x="33322" y="61218"/>
                    </a:cubicBezTo>
                    <a:cubicBezTo>
                      <a:pt x="33322" y="78586"/>
                      <a:pt x="45294" y="93154"/>
                      <a:pt x="62663" y="93154"/>
                    </a:cubicBezTo>
                    <a:close/>
                  </a:path>
                </a:pathLst>
              </a:custGeom>
              <a:solidFill>
                <a:schemeClr val="bg1"/>
              </a:solidFill>
              <a:ln w="294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C3E89B0-6BDF-426D-AC97-DCA8987E3675}"/>
                  </a:ext>
                </a:extLst>
              </p:cNvPr>
              <p:cNvSpPr/>
              <p:nvPr/>
            </p:nvSpPr>
            <p:spPr>
              <a:xfrm>
                <a:off x="1067975" y="6385253"/>
                <a:ext cx="120165" cy="173922"/>
              </a:xfrm>
              <a:custGeom>
                <a:avLst/>
                <a:gdLst>
                  <a:gd name="connsiteX0" fmla="*/ 62191 w 120165"/>
                  <a:gd name="connsiteY0" fmla="*/ 173922 h 173922"/>
                  <a:gd name="connsiteX1" fmla="*/ 32142 w 120165"/>
                  <a:gd name="connsiteY1" fmla="*/ 162657 h 173922"/>
                  <a:gd name="connsiteX2" fmla="*/ 32142 w 120165"/>
                  <a:gd name="connsiteY2" fmla="*/ 171327 h 173922"/>
                  <a:gd name="connsiteX3" fmla="*/ 0 w 120165"/>
                  <a:gd name="connsiteY3" fmla="*/ 171327 h 173922"/>
                  <a:gd name="connsiteX4" fmla="*/ 0 w 120165"/>
                  <a:gd name="connsiteY4" fmla="*/ 0 h 173922"/>
                  <a:gd name="connsiteX5" fmla="*/ 32142 w 120165"/>
                  <a:gd name="connsiteY5" fmla="*/ 0 h 173922"/>
                  <a:gd name="connsiteX6" fmla="*/ 32142 w 120165"/>
                  <a:gd name="connsiteY6" fmla="*/ 62427 h 173922"/>
                  <a:gd name="connsiteX7" fmla="*/ 62191 w 120165"/>
                  <a:gd name="connsiteY7" fmla="*/ 51398 h 173922"/>
                  <a:gd name="connsiteX8" fmla="*/ 120165 w 120165"/>
                  <a:gd name="connsiteY8" fmla="*/ 112645 h 173922"/>
                  <a:gd name="connsiteX9" fmla="*/ 62191 w 120165"/>
                  <a:gd name="connsiteY9" fmla="*/ 173922 h 173922"/>
                  <a:gd name="connsiteX10" fmla="*/ 57502 w 120165"/>
                  <a:gd name="connsiteY10" fmla="*/ 144581 h 173922"/>
                  <a:gd name="connsiteX11" fmla="*/ 87079 w 120165"/>
                  <a:gd name="connsiteY11" fmla="*/ 112675 h 173922"/>
                  <a:gd name="connsiteX12" fmla="*/ 57502 w 120165"/>
                  <a:gd name="connsiteY12" fmla="*/ 80768 h 173922"/>
                  <a:gd name="connsiteX13" fmla="*/ 32142 w 120165"/>
                  <a:gd name="connsiteY13" fmla="*/ 93448 h 173922"/>
                  <a:gd name="connsiteX14" fmla="*/ 32142 w 120165"/>
                  <a:gd name="connsiteY14" fmla="*/ 131695 h 173922"/>
                  <a:gd name="connsiteX15" fmla="*/ 57502 w 120165"/>
                  <a:gd name="connsiteY15" fmla="*/ 144581 h 17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0165" h="173922">
                    <a:moveTo>
                      <a:pt x="62191" y="173922"/>
                    </a:moveTo>
                    <a:cubicBezTo>
                      <a:pt x="49747" y="173922"/>
                      <a:pt x="38954" y="169469"/>
                      <a:pt x="32142" y="162657"/>
                    </a:cubicBezTo>
                    <a:lnTo>
                      <a:pt x="32142" y="171327"/>
                    </a:lnTo>
                    <a:lnTo>
                      <a:pt x="0" y="171327"/>
                    </a:lnTo>
                    <a:lnTo>
                      <a:pt x="0" y="0"/>
                    </a:lnTo>
                    <a:lnTo>
                      <a:pt x="32142" y="0"/>
                    </a:lnTo>
                    <a:lnTo>
                      <a:pt x="32142" y="62427"/>
                    </a:lnTo>
                    <a:cubicBezTo>
                      <a:pt x="38954" y="55851"/>
                      <a:pt x="49747" y="51398"/>
                      <a:pt x="62191" y="51398"/>
                    </a:cubicBezTo>
                    <a:cubicBezTo>
                      <a:pt x="96928" y="51398"/>
                      <a:pt x="120165" y="79795"/>
                      <a:pt x="120165" y="112645"/>
                    </a:cubicBezTo>
                    <a:cubicBezTo>
                      <a:pt x="120165" y="145525"/>
                      <a:pt x="96928" y="173922"/>
                      <a:pt x="62191" y="173922"/>
                    </a:cubicBezTo>
                    <a:close/>
                    <a:moveTo>
                      <a:pt x="57502" y="144581"/>
                    </a:moveTo>
                    <a:cubicBezTo>
                      <a:pt x="75107" y="144581"/>
                      <a:pt x="87079" y="130043"/>
                      <a:pt x="87079" y="112675"/>
                    </a:cubicBezTo>
                    <a:cubicBezTo>
                      <a:pt x="87079" y="95306"/>
                      <a:pt x="75107" y="80768"/>
                      <a:pt x="57502" y="80768"/>
                    </a:cubicBezTo>
                    <a:cubicBezTo>
                      <a:pt x="45058" y="80768"/>
                      <a:pt x="37539" y="86165"/>
                      <a:pt x="32142" y="93448"/>
                    </a:cubicBezTo>
                    <a:lnTo>
                      <a:pt x="32142" y="131695"/>
                    </a:lnTo>
                    <a:cubicBezTo>
                      <a:pt x="37568" y="139185"/>
                      <a:pt x="45058" y="144581"/>
                      <a:pt x="57502" y="144581"/>
                    </a:cubicBezTo>
                    <a:close/>
                  </a:path>
                </a:pathLst>
              </a:custGeom>
              <a:solidFill>
                <a:schemeClr val="bg1"/>
              </a:solidFill>
              <a:ln w="29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21A11A0A-5C6D-4345-92B3-2134D41B3A7C}"/>
                  </a:ext>
                </a:extLst>
              </p:cNvPr>
              <p:cNvSpPr/>
              <p:nvPr/>
            </p:nvSpPr>
            <p:spPr>
              <a:xfrm>
                <a:off x="1198668" y="6436680"/>
                <a:ext cx="117806" cy="122494"/>
              </a:xfrm>
              <a:custGeom>
                <a:avLst/>
                <a:gdLst>
                  <a:gd name="connsiteX0" fmla="*/ 62191 w 117806"/>
                  <a:gd name="connsiteY0" fmla="*/ 122494 h 122494"/>
                  <a:gd name="connsiteX1" fmla="*/ 0 w 117806"/>
                  <a:gd name="connsiteY1" fmla="*/ 61247 h 122494"/>
                  <a:gd name="connsiteX2" fmla="*/ 62191 w 117806"/>
                  <a:gd name="connsiteY2" fmla="*/ 0 h 122494"/>
                  <a:gd name="connsiteX3" fmla="*/ 117806 w 117806"/>
                  <a:gd name="connsiteY3" fmla="*/ 33794 h 122494"/>
                  <a:gd name="connsiteX4" fmla="*/ 89881 w 117806"/>
                  <a:gd name="connsiteY4" fmla="*/ 48803 h 122494"/>
                  <a:gd name="connsiteX5" fmla="*/ 62191 w 117806"/>
                  <a:gd name="connsiteY5" fmla="*/ 30019 h 122494"/>
                  <a:gd name="connsiteX6" fmla="*/ 32378 w 117806"/>
                  <a:gd name="connsiteY6" fmla="*/ 61247 h 122494"/>
                  <a:gd name="connsiteX7" fmla="*/ 62191 w 117806"/>
                  <a:gd name="connsiteY7" fmla="*/ 92475 h 122494"/>
                  <a:gd name="connsiteX8" fmla="*/ 89881 w 117806"/>
                  <a:gd name="connsiteY8" fmla="*/ 73691 h 122494"/>
                  <a:gd name="connsiteX9" fmla="*/ 117806 w 117806"/>
                  <a:gd name="connsiteY9" fmla="*/ 88701 h 122494"/>
                  <a:gd name="connsiteX10" fmla="*/ 62191 w 117806"/>
                  <a:gd name="connsiteY10" fmla="*/ 122494 h 12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806" h="122494">
                    <a:moveTo>
                      <a:pt x="62191" y="122494"/>
                    </a:moveTo>
                    <a:cubicBezTo>
                      <a:pt x="27454" y="122494"/>
                      <a:pt x="0" y="96663"/>
                      <a:pt x="0" y="61247"/>
                    </a:cubicBezTo>
                    <a:cubicBezTo>
                      <a:pt x="0" y="25802"/>
                      <a:pt x="27454" y="0"/>
                      <a:pt x="62191" y="0"/>
                    </a:cubicBezTo>
                    <a:cubicBezTo>
                      <a:pt x="86607" y="0"/>
                      <a:pt x="107721" y="13624"/>
                      <a:pt x="117806" y="33794"/>
                    </a:cubicBezTo>
                    <a:lnTo>
                      <a:pt x="89881" y="48803"/>
                    </a:lnTo>
                    <a:cubicBezTo>
                      <a:pt x="85192" y="38010"/>
                      <a:pt x="75107" y="30019"/>
                      <a:pt x="62191" y="30019"/>
                    </a:cubicBezTo>
                    <a:cubicBezTo>
                      <a:pt x="45294" y="30019"/>
                      <a:pt x="32378" y="43171"/>
                      <a:pt x="32378" y="61247"/>
                    </a:cubicBezTo>
                    <a:cubicBezTo>
                      <a:pt x="32378" y="79324"/>
                      <a:pt x="45294" y="92475"/>
                      <a:pt x="62191" y="92475"/>
                    </a:cubicBezTo>
                    <a:cubicBezTo>
                      <a:pt x="75107" y="92475"/>
                      <a:pt x="85192" y="84484"/>
                      <a:pt x="89881" y="73691"/>
                    </a:cubicBezTo>
                    <a:lnTo>
                      <a:pt x="117806" y="88701"/>
                    </a:lnTo>
                    <a:cubicBezTo>
                      <a:pt x="107721" y="108871"/>
                      <a:pt x="86607" y="122494"/>
                      <a:pt x="62191" y="122494"/>
                    </a:cubicBezTo>
                    <a:close/>
                  </a:path>
                </a:pathLst>
              </a:custGeom>
              <a:solidFill>
                <a:schemeClr val="bg1"/>
              </a:solidFill>
              <a:ln w="294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3F76D519-1AE8-471E-83FC-FFDBE06D6BF9}"/>
                  </a:ext>
                </a:extLst>
              </p:cNvPr>
              <p:cNvSpPr/>
              <p:nvPr/>
            </p:nvSpPr>
            <p:spPr>
              <a:xfrm>
                <a:off x="1323049" y="6436680"/>
                <a:ext cx="123438" cy="122494"/>
              </a:xfrm>
              <a:custGeom>
                <a:avLst/>
                <a:gdLst>
                  <a:gd name="connsiteX0" fmla="*/ 61719 w 123438"/>
                  <a:gd name="connsiteY0" fmla="*/ 122494 h 122494"/>
                  <a:gd name="connsiteX1" fmla="*/ 0 w 123438"/>
                  <a:gd name="connsiteY1" fmla="*/ 61247 h 122494"/>
                  <a:gd name="connsiteX2" fmla="*/ 61719 w 123438"/>
                  <a:gd name="connsiteY2" fmla="*/ 0 h 122494"/>
                  <a:gd name="connsiteX3" fmla="*/ 123438 w 123438"/>
                  <a:gd name="connsiteY3" fmla="*/ 61247 h 122494"/>
                  <a:gd name="connsiteX4" fmla="*/ 61719 w 123438"/>
                  <a:gd name="connsiteY4" fmla="*/ 122494 h 122494"/>
                  <a:gd name="connsiteX5" fmla="*/ 61719 w 123438"/>
                  <a:gd name="connsiteY5" fmla="*/ 92446 h 122494"/>
                  <a:gd name="connsiteX6" fmla="*/ 90824 w 123438"/>
                  <a:gd name="connsiteY6" fmla="*/ 61218 h 122494"/>
                  <a:gd name="connsiteX7" fmla="*/ 61719 w 123438"/>
                  <a:gd name="connsiteY7" fmla="*/ 29990 h 122494"/>
                  <a:gd name="connsiteX8" fmla="*/ 32378 w 123438"/>
                  <a:gd name="connsiteY8" fmla="*/ 61218 h 122494"/>
                  <a:gd name="connsiteX9" fmla="*/ 61719 w 123438"/>
                  <a:gd name="connsiteY9" fmla="*/ 92446 h 12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438" h="122494">
                    <a:moveTo>
                      <a:pt x="61719" y="122494"/>
                    </a:moveTo>
                    <a:cubicBezTo>
                      <a:pt x="27690" y="122494"/>
                      <a:pt x="0" y="95513"/>
                      <a:pt x="0" y="61247"/>
                    </a:cubicBezTo>
                    <a:cubicBezTo>
                      <a:pt x="0" y="26982"/>
                      <a:pt x="27690" y="0"/>
                      <a:pt x="61719" y="0"/>
                    </a:cubicBezTo>
                    <a:cubicBezTo>
                      <a:pt x="95749" y="0"/>
                      <a:pt x="123438" y="26982"/>
                      <a:pt x="123438" y="61247"/>
                    </a:cubicBezTo>
                    <a:cubicBezTo>
                      <a:pt x="123438" y="95513"/>
                      <a:pt x="95749" y="122494"/>
                      <a:pt x="61719" y="122494"/>
                    </a:cubicBezTo>
                    <a:close/>
                    <a:moveTo>
                      <a:pt x="61719" y="92446"/>
                    </a:moveTo>
                    <a:cubicBezTo>
                      <a:pt x="78616" y="92446"/>
                      <a:pt x="90824" y="79294"/>
                      <a:pt x="90824" y="61218"/>
                    </a:cubicBezTo>
                    <a:cubicBezTo>
                      <a:pt x="90824" y="43141"/>
                      <a:pt x="78616" y="29990"/>
                      <a:pt x="61719" y="29990"/>
                    </a:cubicBezTo>
                    <a:cubicBezTo>
                      <a:pt x="44822" y="29990"/>
                      <a:pt x="32378" y="43141"/>
                      <a:pt x="32378" y="61218"/>
                    </a:cubicBezTo>
                    <a:cubicBezTo>
                      <a:pt x="32378" y="79294"/>
                      <a:pt x="44822" y="92446"/>
                      <a:pt x="61719" y="92446"/>
                    </a:cubicBezTo>
                    <a:close/>
                  </a:path>
                </a:pathLst>
              </a:custGeom>
              <a:solidFill>
                <a:schemeClr val="bg1"/>
              </a:solidFill>
              <a:ln w="294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B7321CD-A31A-42B5-A42C-2BA8A906F96C}"/>
                  </a:ext>
                </a:extLst>
              </p:cNvPr>
              <p:cNvSpPr/>
              <p:nvPr/>
            </p:nvSpPr>
            <p:spPr>
              <a:xfrm>
                <a:off x="1547515" y="6436680"/>
                <a:ext cx="120165" cy="165458"/>
              </a:xfrm>
              <a:custGeom>
                <a:avLst/>
                <a:gdLst>
                  <a:gd name="connsiteX0" fmla="*/ 0 w 120165"/>
                  <a:gd name="connsiteY0" fmla="*/ 2565 h 165458"/>
                  <a:gd name="connsiteX1" fmla="*/ 32142 w 120165"/>
                  <a:gd name="connsiteY1" fmla="*/ 2565 h 165458"/>
                  <a:gd name="connsiteX2" fmla="*/ 32142 w 120165"/>
                  <a:gd name="connsiteY2" fmla="*/ 11029 h 165458"/>
                  <a:gd name="connsiteX3" fmla="*/ 62191 w 120165"/>
                  <a:gd name="connsiteY3" fmla="*/ 0 h 165458"/>
                  <a:gd name="connsiteX4" fmla="*/ 120165 w 120165"/>
                  <a:gd name="connsiteY4" fmla="*/ 61247 h 165458"/>
                  <a:gd name="connsiteX5" fmla="*/ 62191 w 120165"/>
                  <a:gd name="connsiteY5" fmla="*/ 122494 h 165458"/>
                  <a:gd name="connsiteX6" fmla="*/ 32142 w 120165"/>
                  <a:gd name="connsiteY6" fmla="*/ 111230 h 165458"/>
                  <a:gd name="connsiteX7" fmla="*/ 32142 w 120165"/>
                  <a:gd name="connsiteY7" fmla="*/ 165459 h 165458"/>
                  <a:gd name="connsiteX8" fmla="*/ 0 w 120165"/>
                  <a:gd name="connsiteY8" fmla="*/ 165459 h 165458"/>
                  <a:gd name="connsiteX9" fmla="*/ 0 w 120165"/>
                  <a:gd name="connsiteY9" fmla="*/ 2565 h 165458"/>
                  <a:gd name="connsiteX10" fmla="*/ 57502 w 120165"/>
                  <a:gd name="connsiteY10" fmla="*/ 93154 h 165458"/>
                  <a:gd name="connsiteX11" fmla="*/ 87079 w 120165"/>
                  <a:gd name="connsiteY11" fmla="*/ 61247 h 165458"/>
                  <a:gd name="connsiteX12" fmla="*/ 57502 w 120165"/>
                  <a:gd name="connsiteY12" fmla="*/ 29341 h 165458"/>
                  <a:gd name="connsiteX13" fmla="*/ 32142 w 120165"/>
                  <a:gd name="connsiteY13" fmla="*/ 42021 h 165458"/>
                  <a:gd name="connsiteX14" fmla="*/ 32142 w 120165"/>
                  <a:gd name="connsiteY14" fmla="*/ 80267 h 165458"/>
                  <a:gd name="connsiteX15" fmla="*/ 57502 w 120165"/>
                  <a:gd name="connsiteY15" fmla="*/ 93154 h 165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0165" h="165458">
                    <a:moveTo>
                      <a:pt x="0" y="2565"/>
                    </a:moveTo>
                    <a:lnTo>
                      <a:pt x="32142" y="2565"/>
                    </a:lnTo>
                    <a:lnTo>
                      <a:pt x="32142" y="11029"/>
                    </a:lnTo>
                    <a:cubicBezTo>
                      <a:pt x="38954" y="4453"/>
                      <a:pt x="49747" y="0"/>
                      <a:pt x="62191" y="0"/>
                    </a:cubicBezTo>
                    <a:cubicBezTo>
                      <a:pt x="96928" y="0"/>
                      <a:pt x="120165" y="28397"/>
                      <a:pt x="120165" y="61247"/>
                    </a:cubicBezTo>
                    <a:cubicBezTo>
                      <a:pt x="120165" y="94097"/>
                      <a:pt x="96928" y="122494"/>
                      <a:pt x="62191" y="122494"/>
                    </a:cubicBezTo>
                    <a:cubicBezTo>
                      <a:pt x="49747" y="122494"/>
                      <a:pt x="38954" y="118042"/>
                      <a:pt x="32142" y="111230"/>
                    </a:cubicBezTo>
                    <a:lnTo>
                      <a:pt x="32142" y="165459"/>
                    </a:lnTo>
                    <a:lnTo>
                      <a:pt x="0" y="165459"/>
                    </a:lnTo>
                    <a:lnTo>
                      <a:pt x="0" y="2565"/>
                    </a:lnTo>
                    <a:close/>
                    <a:moveTo>
                      <a:pt x="57502" y="93154"/>
                    </a:moveTo>
                    <a:cubicBezTo>
                      <a:pt x="75107" y="93154"/>
                      <a:pt x="87079" y="78616"/>
                      <a:pt x="87079" y="61247"/>
                    </a:cubicBezTo>
                    <a:cubicBezTo>
                      <a:pt x="87079" y="43879"/>
                      <a:pt x="75107" y="29341"/>
                      <a:pt x="57502" y="29341"/>
                    </a:cubicBezTo>
                    <a:cubicBezTo>
                      <a:pt x="45058" y="29341"/>
                      <a:pt x="37539" y="34737"/>
                      <a:pt x="32142" y="42021"/>
                    </a:cubicBezTo>
                    <a:lnTo>
                      <a:pt x="32142" y="80267"/>
                    </a:lnTo>
                    <a:cubicBezTo>
                      <a:pt x="37568" y="87757"/>
                      <a:pt x="45088" y="93154"/>
                      <a:pt x="57502" y="93154"/>
                    </a:cubicBezTo>
                    <a:close/>
                  </a:path>
                </a:pathLst>
              </a:custGeom>
              <a:solidFill>
                <a:schemeClr val="bg1"/>
              </a:solidFill>
              <a:ln w="294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05FD6F25-75E9-4323-AFC3-74CA71CE6227}"/>
                  </a:ext>
                </a:extLst>
              </p:cNvPr>
              <p:cNvSpPr/>
              <p:nvPr/>
            </p:nvSpPr>
            <p:spPr>
              <a:xfrm>
                <a:off x="1460495" y="6437830"/>
                <a:ext cx="72983" cy="118749"/>
              </a:xfrm>
              <a:custGeom>
                <a:avLst/>
                <a:gdLst>
                  <a:gd name="connsiteX0" fmla="*/ 59360 w 72983"/>
                  <a:gd name="connsiteY0" fmla="*/ 0 h 118749"/>
                  <a:gd name="connsiteX1" fmla="*/ 32142 w 72983"/>
                  <a:gd name="connsiteY1" fmla="*/ 15481 h 118749"/>
                  <a:gd name="connsiteX2" fmla="*/ 32142 w 72983"/>
                  <a:gd name="connsiteY2" fmla="*/ 1386 h 118749"/>
                  <a:gd name="connsiteX3" fmla="*/ 0 w 72983"/>
                  <a:gd name="connsiteY3" fmla="*/ 1386 h 118749"/>
                  <a:gd name="connsiteX4" fmla="*/ 0 w 72983"/>
                  <a:gd name="connsiteY4" fmla="*/ 118749 h 118749"/>
                  <a:gd name="connsiteX5" fmla="*/ 32142 w 72983"/>
                  <a:gd name="connsiteY5" fmla="*/ 118749 h 118749"/>
                  <a:gd name="connsiteX6" fmla="*/ 32142 w 72983"/>
                  <a:gd name="connsiteY6" fmla="*/ 46120 h 118749"/>
                  <a:gd name="connsiteX7" fmla="*/ 72984 w 72983"/>
                  <a:gd name="connsiteY7" fmla="*/ 32909 h 118749"/>
                  <a:gd name="connsiteX8" fmla="*/ 72984 w 72983"/>
                  <a:gd name="connsiteY8" fmla="*/ 2123 h 118749"/>
                  <a:gd name="connsiteX9" fmla="*/ 59360 w 72983"/>
                  <a:gd name="connsiteY9" fmla="*/ 0 h 118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983" h="118749">
                    <a:moveTo>
                      <a:pt x="59360" y="0"/>
                    </a:moveTo>
                    <a:cubicBezTo>
                      <a:pt x="47152" y="0"/>
                      <a:pt x="36123" y="7048"/>
                      <a:pt x="32142" y="15481"/>
                    </a:cubicBezTo>
                    <a:lnTo>
                      <a:pt x="32142" y="1386"/>
                    </a:lnTo>
                    <a:lnTo>
                      <a:pt x="0" y="1386"/>
                    </a:lnTo>
                    <a:lnTo>
                      <a:pt x="0" y="118749"/>
                    </a:lnTo>
                    <a:lnTo>
                      <a:pt x="32142" y="118749"/>
                    </a:lnTo>
                    <a:lnTo>
                      <a:pt x="32142" y="46120"/>
                    </a:lnTo>
                    <a:cubicBezTo>
                      <a:pt x="47417" y="23974"/>
                      <a:pt x="72984" y="32909"/>
                      <a:pt x="72984" y="32909"/>
                    </a:cubicBezTo>
                    <a:lnTo>
                      <a:pt x="72984" y="2123"/>
                    </a:lnTo>
                    <a:cubicBezTo>
                      <a:pt x="70389" y="1180"/>
                      <a:pt x="65228" y="0"/>
                      <a:pt x="59360" y="0"/>
                    </a:cubicBezTo>
                    <a:close/>
                  </a:path>
                </a:pathLst>
              </a:custGeom>
              <a:solidFill>
                <a:schemeClr val="bg1"/>
              </a:solidFill>
              <a:ln w="2940" cap="flat">
                <a:noFill/>
                <a:prstDash val="solid"/>
                <a:miter/>
              </a:ln>
            </p:spPr>
            <p:txBody>
              <a:bodyPr rtlCol="0" anchor="ctr"/>
              <a:lstStyle/>
              <a:p>
                <a:endParaRPr lang="en-US"/>
              </a:p>
            </p:txBody>
          </p:sp>
        </p:grpSp>
        <p:sp>
          <p:nvSpPr>
            <p:cNvPr id="21" name="Freeform: Shape 20">
              <a:extLst>
                <a:ext uri="{FF2B5EF4-FFF2-40B4-BE49-F238E27FC236}">
                  <a16:creationId xmlns:a16="http://schemas.microsoft.com/office/drawing/2014/main" id="{C17A9423-60BD-48F6-8B61-74C8E0523001}"/>
                </a:ext>
              </a:extLst>
            </p:cNvPr>
            <p:cNvSpPr/>
            <p:nvPr/>
          </p:nvSpPr>
          <p:spPr>
            <a:xfrm>
              <a:off x="575438" y="6361838"/>
              <a:ext cx="229318" cy="232133"/>
            </a:xfrm>
            <a:custGeom>
              <a:avLst/>
              <a:gdLst>
                <a:gd name="connsiteX0" fmla="*/ 113818 w 229318"/>
                <a:gd name="connsiteY0" fmla="*/ 232133 h 232133"/>
                <a:gd name="connsiteX1" fmla="*/ 42397 w 229318"/>
                <a:gd name="connsiteY1" fmla="*/ 204915 h 232133"/>
                <a:gd name="connsiteX2" fmla="*/ 26769 w 229318"/>
                <a:gd name="connsiteY2" fmla="*/ 37127 h 232133"/>
                <a:gd name="connsiteX3" fmla="*/ 188512 w 229318"/>
                <a:gd name="connsiteY3" fmla="*/ 27160 h 232133"/>
                <a:gd name="connsiteX4" fmla="*/ 203316 w 229318"/>
                <a:gd name="connsiteY4" fmla="*/ 186780 h 232133"/>
                <a:gd name="connsiteX5" fmla="*/ 124729 w 229318"/>
                <a:gd name="connsiteY5" fmla="*/ 231573 h 232133"/>
                <a:gd name="connsiteX6" fmla="*/ 113818 w 229318"/>
                <a:gd name="connsiteY6" fmla="*/ 232133 h 232133"/>
                <a:gd name="connsiteX7" fmla="*/ 112314 w 229318"/>
                <a:gd name="connsiteY7" fmla="*/ 5869 h 232133"/>
                <a:gd name="connsiteX8" fmla="*/ 31162 w 229318"/>
                <a:gd name="connsiteY8" fmla="*/ 41049 h 232133"/>
                <a:gd name="connsiteX9" fmla="*/ 46290 w 229318"/>
                <a:gd name="connsiteY9" fmla="*/ 200492 h 232133"/>
                <a:gd name="connsiteX10" fmla="*/ 124139 w 229318"/>
                <a:gd name="connsiteY10" fmla="*/ 225705 h 232133"/>
                <a:gd name="connsiteX11" fmla="*/ 198656 w 229318"/>
                <a:gd name="connsiteY11" fmla="*/ 183153 h 232133"/>
                <a:gd name="connsiteX12" fmla="*/ 184797 w 229318"/>
                <a:gd name="connsiteY12" fmla="*/ 31701 h 232133"/>
                <a:gd name="connsiteX13" fmla="*/ 184767 w 229318"/>
                <a:gd name="connsiteY13" fmla="*/ 31672 h 232133"/>
                <a:gd name="connsiteX14" fmla="*/ 112314 w 229318"/>
                <a:gd name="connsiteY14" fmla="*/ 5869 h 23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9318" h="232133">
                  <a:moveTo>
                    <a:pt x="113818" y="232133"/>
                  </a:moveTo>
                  <a:cubicBezTo>
                    <a:pt x="87810" y="232133"/>
                    <a:pt x="62774" y="222667"/>
                    <a:pt x="42397" y="204915"/>
                  </a:cubicBezTo>
                  <a:cubicBezTo>
                    <a:pt x="-7231" y="160712"/>
                    <a:pt x="-14397" y="83866"/>
                    <a:pt x="26769" y="37127"/>
                  </a:cubicBezTo>
                  <a:cubicBezTo>
                    <a:pt x="67699" y="-8167"/>
                    <a:pt x="140240" y="-12649"/>
                    <a:pt x="188512" y="27160"/>
                  </a:cubicBezTo>
                  <a:cubicBezTo>
                    <a:pt x="236549" y="65937"/>
                    <a:pt x="243066" y="136031"/>
                    <a:pt x="203316" y="186780"/>
                  </a:cubicBezTo>
                  <a:cubicBezTo>
                    <a:pt x="183942" y="212140"/>
                    <a:pt x="155308" y="228477"/>
                    <a:pt x="124729" y="231573"/>
                  </a:cubicBezTo>
                  <a:cubicBezTo>
                    <a:pt x="121102" y="231956"/>
                    <a:pt x="117445" y="232133"/>
                    <a:pt x="113818" y="232133"/>
                  </a:cubicBezTo>
                  <a:close/>
                  <a:moveTo>
                    <a:pt x="112314" y="5869"/>
                  </a:moveTo>
                  <a:cubicBezTo>
                    <a:pt x="82059" y="5869"/>
                    <a:pt x="52217" y="17753"/>
                    <a:pt x="31162" y="41049"/>
                  </a:cubicBezTo>
                  <a:cubicBezTo>
                    <a:pt x="-7880" y="85399"/>
                    <a:pt x="-980" y="158412"/>
                    <a:pt x="46290" y="200492"/>
                  </a:cubicBezTo>
                  <a:cubicBezTo>
                    <a:pt x="68259" y="219601"/>
                    <a:pt x="95919" y="228595"/>
                    <a:pt x="124139" y="225705"/>
                  </a:cubicBezTo>
                  <a:cubicBezTo>
                    <a:pt x="153097" y="222756"/>
                    <a:pt x="180256" y="207274"/>
                    <a:pt x="198656" y="183153"/>
                  </a:cubicBezTo>
                  <a:cubicBezTo>
                    <a:pt x="236401" y="134940"/>
                    <a:pt x="230327" y="68414"/>
                    <a:pt x="184797" y="31701"/>
                  </a:cubicBezTo>
                  <a:lnTo>
                    <a:pt x="184767" y="31672"/>
                  </a:lnTo>
                  <a:cubicBezTo>
                    <a:pt x="163772" y="14391"/>
                    <a:pt x="137910" y="5869"/>
                    <a:pt x="112314" y="5869"/>
                  </a:cubicBezTo>
                  <a:close/>
                </a:path>
              </a:pathLst>
            </a:custGeom>
            <a:solidFill>
              <a:schemeClr val="bg1"/>
            </a:solidFill>
            <a:ln w="294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B879083C-82AB-4B9D-AA25-F1D7BDF65889}"/>
                </a:ext>
              </a:extLst>
            </p:cNvPr>
            <p:cNvSpPr/>
            <p:nvPr/>
          </p:nvSpPr>
          <p:spPr>
            <a:xfrm>
              <a:off x="615591" y="6382341"/>
              <a:ext cx="175523" cy="177187"/>
            </a:xfrm>
            <a:custGeom>
              <a:avLst/>
              <a:gdLst>
                <a:gd name="connsiteX0" fmla="*/ 88144 w 175523"/>
                <a:gd name="connsiteY0" fmla="*/ 177188 h 177187"/>
                <a:gd name="connsiteX1" fmla="*/ 32617 w 175523"/>
                <a:gd name="connsiteY1" fmla="*/ 155926 h 177187"/>
                <a:gd name="connsiteX2" fmla="*/ 20704 w 175523"/>
                <a:gd name="connsiteY2" fmla="*/ 28449 h 177187"/>
                <a:gd name="connsiteX3" fmla="*/ 144319 w 175523"/>
                <a:gd name="connsiteY3" fmla="*/ 20782 h 177187"/>
                <a:gd name="connsiteX4" fmla="*/ 155672 w 175523"/>
                <a:gd name="connsiteY4" fmla="*/ 143070 h 177187"/>
                <a:gd name="connsiteX5" fmla="*/ 96518 w 175523"/>
                <a:gd name="connsiteY5" fmla="*/ 176745 h 177187"/>
                <a:gd name="connsiteX6" fmla="*/ 88144 w 175523"/>
                <a:gd name="connsiteY6" fmla="*/ 177188 h 177187"/>
                <a:gd name="connsiteX7" fmla="*/ 86109 w 175523"/>
                <a:gd name="connsiteY7" fmla="*/ 5890 h 177187"/>
                <a:gd name="connsiteX8" fmla="*/ 25127 w 175523"/>
                <a:gd name="connsiteY8" fmla="*/ 32400 h 177187"/>
                <a:gd name="connsiteX9" fmla="*/ 36539 w 175523"/>
                <a:gd name="connsiteY9" fmla="*/ 151533 h 177187"/>
                <a:gd name="connsiteX10" fmla="*/ 95958 w 175523"/>
                <a:gd name="connsiteY10" fmla="*/ 170936 h 177187"/>
                <a:gd name="connsiteX11" fmla="*/ 151042 w 175523"/>
                <a:gd name="connsiteY11" fmla="*/ 139502 h 177187"/>
                <a:gd name="connsiteX12" fmla="*/ 140663 w 175523"/>
                <a:gd name="connsiteY12" fmla="*/ 25382 h 177187"/>
                <a:gd name="connsiteX13" fmla="*/ 140633 w 175523"/>
                <a:gd name="connsiteY13" fmla="*/ 25352 h 177187"/>
                <a:gd name="connsiteX14" fmla="*/ 86109 w 175523"/>
                <a:gd name="connsiteY14" fmla="*/ 5890 h 17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523" h="177187">
                  <a:moveTo>
                    <a:pt x="88144" y="177188"/>
                  </a:moveTo>
                  <a:cubicBezTo>
                    <a:pt x="67974" y="177188"/>
                    <a:pt x="48511" y="169786"/>
                    <a:pt x="32617" y="155926"/>
                  </a:cubicBezTo>
                  <a:cubicBezTo>
                    <a:pt x="-5688" y="121750"/>
                    <a:pt x="-11026" y="64572"/>
                    <a:pt x="20704" y="28449"/>
                  </a:cubicBezTo>
                  <a:cubicBezTo>
                    <a:pt x="51991" y="-6259"/>
                    <a:pt x="107429" y="-9680"/>
                    <a:pt x="144319" y="20782"/>
                  </a:cubicBezTo>
                  <a:cubicBezTo>
                    <a:pt x="181062" y="50476"/>
                    <a:pt x="186016" y="104204"/>
                    <a:pt x="155672" y="143070"/>
                  </a:cubicBezTo>
                  <a:cubicBezTo>
                    <a:pt x="140928" y="162414"/>
                    <a:pt x="119932" y="174386"/>
                    <a:pt x="96518" y="176745"/>
                  </a:cubicBezTo>
                  <a:cubicBezTo>
                    <a:pt x="93717" y="177070"/>
                    <a:pt x="90916" y="177188"/>
                    <a:pt x="88144" y="177188"/>
                  </a:cubicBezTo>
                  <a:close/>
                  <a:moveTo>
                    <a:pt x="86109" y="5890"/>
                  </a:moveTo>
                  <a:cubicBezTo>
                    <a:pt x="63373" y="5890"/>
                    <a:pt x="40933" y="14854"/>
                    <a:pt x="25127" y="32400"/>
                  </a:cubicBezTo>
                  <a:cubicBezTo>
                    <a:pt x="-4450" y="66046"/>
                    <a:pt x="652" y="119508"/>
                    <a:pt x="36539" y="151533"/>
                  </a:cubicBezTo>
                  <a:cubicBezTo>
                    <a:pt x="53377" y="166218"/>
                    <a:pt x="74461" y="173118"/>
                    <a:pt x="95958" y="170936"/>
                  </a:cubicBezTo>
                  <a:cubicBezTo>
                    <a:pt x="117721" y="168724"/>
                    <a:pt x="137271" y="157578"/>
                    <a:pt x="151042" y="139502"/>
                  </a:cubicBezTo>
                  <a:cubicBezTo>
                    <a:pt x="179440" y="103172"/>
                    <a:pt x="174869" y="53042"/>
                    <a:pt x="140663" y="25382"/>
                  </a:cubicBezTo>
                  <a:lnTo>
                    <a:pt x="140633" y="25352"/>
                  </a:lnTo>
                  <a:cubicBezTo>
                    <a:pt x="124768" y="12289"/>
                    <a:pt x="105335" y="5890"/>
                    <a:pt x="86109" y="5890"/>
                  </a:cubicBezTo>
                  <a:close/>
                </a:path>
              </a:pathLst>
            </a:custGeom>
            <a:solidFill>
              <a:schemeClr val="bg1"/>
            </a:solidFill>
            <a:ln w="2940" cap="flat">
              <a:noFill/>
              <a:prstDash val="solid"/>
              <a:miter/>
            </a:ln>
          </p:spPr>
          <p:txBody>
            <a:bodyPr rtlCol="0" anchor="ctr"/>
            <a:lstStyle/>
            <a:p>
              <a:endParaRPr lang="en-US"/>
            </a:p>
          </p:txBody>
        </p:sp>
      </p:grpSp>
      <p:sp>
        <p:nvSpPr>
          <p:cNvPr id="25" name="Text Placeholder 6"/>
          <p:cNvSpPr>
            <a:spLocks noGrp="1"/>
          </p:cNvSpPr>
          <p:nvPr>
            <p:ph type="body" sz="quarter" idx="12" hasCustomPrompt="1"/>
          </p:nvPr>
        </p:nvSpPr>
        <p:spPr>
          <a:xfrm>
            <a:off x="533399" y="5545347"/>
            <a:ext cx="5334001" cy="304800"/>
          </a:xfrm>
        </p:spPr>
        <p:txBody>
          <a:bodyPr anchor="b" anchorCtr="0"/>
          <a:lstStyle>
            <a:lvl1pPr marL="91440" indent="-91440" algn="l">
              <a:spcBef>
                <a:spcPts val="0"/>
              </a:spcBef>
              <a:buClr>
                <a:schemeClr val="bg1"/>
              </a:buClr>
              <a:buFont typeface="+mj-lt"/>
              <a:buAutoNum type="arabicPeriod"/>
              <a:defRPr sz="700" i="0">
                <a:solidFill>
                  <a:schemeClr val="bg1"/>
                </a:solidFill>
                <a:latin typeface="Calibri Light" panose="020F0302020204030204" pitchFamily="34" charset="0"/>
                <a:cs typeface="Calibri Light" panose="020F0302020204030204" pitchFamily="34" charset="0"/>
              </a:defRPr>
            </a:lvl1pPr>
          </a:lstStyle>
          <a:p>
            <a:pPr lvl="0"/>
            <a:r>
              <a:rPr lang="en-US" dirty="0"/>
              <a:t>Footnotes</a:t>
            </a:r>
          </a:p>
        </p:txBody>
      </p:sp>
      <p:sp>
        <p:nvSpPr>
          <p:cNvPr id="26" name="TextBox 25">
            <a:extLst>
              <a:ext uri="{FF2B5EF4-FFF2-40B4-BE49-F238E27FC236}">
                <a16:creationId xmlns:a16="http://schemas.microsoft.com/office/drawing/2014/main" id="{5AC7B5BC-FDCC-4977-A3D6-73111F5699FF}"/>
              </a:ext>
            </a:extLst>
          </p:cNvPr>
          <p:cNvSpPr txBox="1"/>
          <p:nvPr userDrawn="1"/>
        </p:nvSpPr>
        <p:spPr>
          <a:xfrm>
            <a:off x="11438860" y="6390933"/>
            <a:ext cx="225056" cy="184893"/>
          </a:xfrm>
          <a:prstGeom prst="rect">
            <a:avLst/>
          </a:prstGeom>
          <a:noFill/>
        </p:spPr>
        <p:txBody>
          <a:bodyPr wrap="square" lIns="0" tIns="0" rIns="0" bIns="0" rtlCol="0" anchor="b" anchorCtr="0">
            <a:noAutofit/>
          </a:bodyPr>
          <a:lstStyle/>
          <a:p>
            <a:pPr algn="r"/>
            <a:fld id="{0FD08294-13F4-471E-BAD0-2C8D54C2E70F}" type="slidenum">
              <a:rPr lang="en-US" sz="650" smtClean="0">
                <a:solidFill>
                  <a:schemeClr val="bg1"/>
                </a:solidFill>
                <a:latin typeface="+mn-lt"/>
              </a:rPr>
              <a:t>‹#›</a:t>
            </a:fld>
            <a:endParaRPr lang="en-US" sz="650" dirty="0">
              <a:solidFill>
                <a:schemeClr val="bg1"/>
              </a:solidFill>
              <a:latin typeface="+mn-lt"/>
            </a:endParaRPr>
          </a:p>
        </p:txBody>
      </p:sp>
      <p:sp>
        <p:nvSpPr>
          <p:cNvPr id="27" name="TextBox 26">
            <a:extLst>
              <a:ext uri="{FF2B5EF4-FFF2-40B4-BE49-F238E27FC236}">
                <a16:creationId xmlns:a16="http://schemas.microsoft.com/office/drawing/2014/main" id="{D81645BE-80FE-43D0-AC0E-E2F888A88671}"/>
              </a:ext>
            </a:extLst>
          </p:cNvPr>
          <p:cNvSpPr txBox="1"/>
          <p:nvPr userDrawn="1"/>
        </p:nvSpPr>
        <p:spPr>
          <a:xfrm>
            <a:off x="8381398" y="6435396"/>
            <a:ext cx="2926150" cy="138235"/>
          </a:xfrm>
          <a:prstGeom prst="rect">
            <a:avLst/>
          </a:prstGeom>
          <a:noFill/>
        </p:spPr>
        <p:txBody>
          <a:bodyPr wrap="square" lIns="0" tIns="0" rIns="0" bIns="0" rtlCol="0" anchor="b" anchorCtr="0">
            <a:noAutofit/>
          </a:bodyPr>
          <a:lstStyle/>
          <a:p>
            <a:pPr algn="r"/>
            <a:r>
              <a:rPr lang="en-US" sz="650" dirty="0" smtClean="0">
                <a:solidFill>
                  <a:schemeClr val="bg1"/>
                </a:solidFill>
                <a:latin typeface="+mn-lt"/>
              </a:rPr>
              <a:t>			</a:t>
            </a:r>
          </a:p>
          <a:p>
            <a:pPr algn="r"/>
            <a:r>
              <a:rPr lang="en-US" sz="650" dirty="0" smtClean="0">
                <a:solidFill>
                  <a:schemeClr val="bg1"/>
                </a:solidFill>
                <a:latin typeface="+mn-lt"/>
              </a:rPr>
              <a:t>©2021 Laboratory Corporation of America® Holdings   All rights reserved. </a:t>
            </a:r>
            <a:endParaRPr lang="en-US" sz="650" dirty="0">
              <a:solidFill>
                <a:schemeClr val="bg1"/>
              </a:solidFill>
              <a:latin typeface="+mn-lt"/>
            </a:endParaRPr>
          </a:p>
        </p:txBody>
      </p:sp>
    </p:spTree>
    <p:extLst>
      <p:ext uri="{BB962C8B-B14F-4D97-AF65-F5344CB8AC3E}">
        <p14:creationId xmlns:p14="http://schemas.microsoft.com/office/powerpoint/2010/main" val="3225296565"/>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4296">
          <p15:clr>
            <a:srgbClr val="FBAE40"/>
          </p15:clr>
        </p15:guide>
      </p15:sldGuideLst>
    </p:ext>
  </p:extLst>
</p:sldLayout>
</file>

<file path=ppt/slideLayouts/slideLayout17.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CONTENT A/IMAGE RIGH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2B16003-6F2E-428C-94A0-69E3C50B82AE}"/>
              </a:ext>
            </a:extLst>
          </p:cNvPr>
          <p:cNvSpPr>
            <a:spLocks noGrp="1"/>
          </p:cNvSpPr>
          <p:nvPr>
            <p:ph type="pic" sz="quarter" idx="14"/>
          </p:nvPr>
        </p:nvSpPr>
        <p:spPr>
          <a:xfrm>
            <a:off x="6819900" y="0"/>
            <a:ext cx="5372100" cy="6858000"/>
          </a:xfrm>
        </p:spPr>
        <p:txBody>
          <a:bodyPr anchor="ctr"/>
          <a:lstStyle>
            <a:lvl1pPr marL="0" indent="0" algn="ctr">
              <a:buNone/>
              <a:defRPr/>
            </a:lvl1pPr>
          </a:lstStyle>
          <a:p>
            <a:endParaRPr lang="en-US"/>
          </a:p>
        </p:txBody>
      </p:sp>
      <p:sp>
        <p:nvSpPr>
          <p:cNvPr id="2" name="Title 1"/>
          <p:cNvSpPr>
            <a:spLocks noGrp="1"/>
          </p:cNvSpPr>
          <p:nvPr>
            <p:ph type="title" hasCustomPrompt="1"/>
          </p:nvPr>
        </p:nvSpPr>
        <p:spPr>
          <a:xfrm>
            <a:off x="533399" y="512063"/>
            <a:ext cx="5791199" cy="1316737"/>
          </a:xfrm>
        </p:spPr>
        <p:txBody>
          <a:bodyPr/>
          <a:lstStyle>
            <a:lvl1pPr>
              <a:defRPr baseline="0">
                <a:solidFill>
                  <a:schemeClr val="tx1"/>
                </a:solidFill>
                <a:latin typeface="+mj-lt"/>
              </a:defRPr>
            </a:lvl1pPr>
          </a:lstStyle>
          <a:p>
            <a:r>
              <a:rPr lang="en-US" dirty="0"/>
              <a:t>Content headline, do not exceed three lines (sentence-case)</a:t>
            </a:r>
          </a:p>
        </p:txBody>
      </p:sp>
      <p:sp>
        <p:nvSpPr>
          <p:cNvPr id="8" name="Text Placeholder 4">
            <a:extLst>
              <a:ext uri="{FF2B5EF4-FFF2-40B4-BE49-F238E27FC236}">
                <a16:creationId xmlns:a16="http://schemas.microsoft.com/office/drawing/2014/main" id="{92EE14C6-5794-4CB8-88BB-5F94F1CF971A}"/>
              </a:ext>
            </a:extLst>
          </p:cNvPr>
          <p:cNvSpPr>
            <a:spLocks noGrp="1"/>
          </p:cNvSpPr>
          <p:nvPr>
            <p:ph type="body" sz="quarter" idx="17" hasCustomPrompt="1"/>
          </p:nvPr>
        </p:nvSpPr>
        <p:spPr>
          <a:xfrm>
            <a:off x="533399" y="1828800"/>
            <a:ext cx="5562600" cy="291350"/>
          </a:xfrm>
        </p:spPr>
        <p:txBody>
          <a:bodyPr anchor="ctr" anchorCtr="0"/>
          <a:lstStyle>
            <a:lvl1pPr marL="0" indent="0">
              <a:lnSpc>
                <a:spcPct val="100000"/>
              </a:lnSpc>
              <a:spcBef>
                <a:spcPts val="0"/>
              </a:spcBef>
              <a:buNone/>
              <a:defRPr sz="1400" b="1" spc="0" baseline="0">
                <a:solidFill>
                  <a:schemeClr val="tx2"/>
                </a:solidFill>
                <a:latin typeface="+mn-lt"/>
              </a:defRPr>
            </a:lvl1pPr>
          </a:lstStyle>
          <a:p>
            <a:pPr lvl="0"/>
            <a:r>
              <a:rPr lang="en-US" dirty="0" smtClean="0"/>
              <a:t>Subhead for bullet text goes here</a:t>
            </a:r>
            <a:endParaRPr lang="en-US" dirty="0"/>
          </a:p>
        </p:txBody>
      </p:sp>
      <p:sp>
        <p:nvSpPr>
          <p:cNvPr id="9" name="Content Placeholder 3"/>
          <p:cNvSpPr>
            <a:spLocks noGrp="1"/>
          </p:cNvSpPr>
          <p:nvPr>
            <p:ph sz="quarter" idx="10" hasCustomPrompt="1"/>
          </p:nvPr>
        </p:nvSpPr>
        <p:spPr>
          <a:xfrm>
            <a:off x="533399" y="2146088"/>
            <a:ext cx="5791198" cy="2633552"/>
          </a:xfrm>
        </p:spPr>
        <p:txBody>
          <a:bodyPr/>
          <a:lstStyle>
            <a:lvl1pPr marL="182880" indent="-182880">
              <a:spcBef>
                <a:spcPts val="600"/>
              </a:spcBef>
              <a:defRPr sz="1400">
                <a:solidFill>
                  <a:schemeClr val="tx1"/>
                </a:solidFill>
                <a:latin typeface="+mn-lt"/>
              </a:defRPr>
            </a:lvl1pPr>
            <a:lvl2pPr marL="457200" indent="-182880">
              <a:buFont typeface="Arial" panose="020B0604020202020204" pitchFamily="34" charset="0"/>
              <a:buChar char="•"/>
              <a:defRPr sz="1300">
                <a:solidFill>
                  <a:schemeClr val="tx1"/>
                </a:solidFill>
                <a:latin typeface="+mn-lt"/>
              </a:defRPr>
            </a:lvl2pPr>
            <a:lvl3pPr marL="731520" indent="-182880">
              <a:defRPr sz="1200">
                <a:solidFill>
                  <a:schemeClr val="tx1"/>
                </a:solidFill>
                <a:latin typeface="+mn-lt"/>
              </a:defRPr>
            </a:lvl3pPr>
            <a:lvl4pPr marL="777240" indent="-118872">
              <a:buFont typeface="Arial" panose="020B0604020202020204" pitchFamily="34" charset="0"/>
              <a:buChar char="•"/>
              <a:defRPr>
                <a:solidFill>
                  <a:srgbClr val="636466"/>
                </a:solidFill>
                <a:latin typeface="+mn-lt"/>
              </a:defRPr>
            </a:lvl4pPr>
            <a:lvl5pPr>
              <a:defRPr>
                <a:solidFill>
                  <a:srgbClr val="636466"/>
                </a:solidFill>
                <a:latin typeface="+mn-lt"/>
              </a:defRPr>
            </a:lvl5pPr>
          </a:lstStyle>
          <a:p>
            <a:pPr lvl="0"/>
            <a:r>
              <a:rPr lang="en-US" dirty="0"/>
              <a:t>Click to edit Master text styles</a:t>
            </a:r>
          </a:p>
          <a:p>
            <a:pPr lvl="1"/>
            <a:r>
              <a:rPr lang="en-US" dirty="0"/>
              <a:t>Second level</a:t>
            </a:r>
          </a:p>
          <a:p>
            <a:pPr lvl="2"/>
            <a:r>
              <a:rPr lang="en-US" dirty="0" smtClean="0"/>
              <a:t>Third level</a:t>
            </a:r>
            <a:endParaRPr lang="en-US" dirty="0"/>
          </a:p>
        </p:txBody>
      </p:sp>
      <p:sp>
        <p:nvSpPr>
          <p:cNvPr id="11" name="Text Placeholder 4"/>
          <p:cNvSpPr>
            <a:spLocks noGrp="1"/>
          </p:cNvSpPr>
          <p:nvPr>
            <p:ph type="body" sz="quarter" idx="21" hasCustomPrompt="1"/>
          </p:nvPr>
        </p:nvSpPr>
        <p:spPr>
          <a:xfrm>
            <a:off x="533400" y="146304"/>
            <a:ext cx="5791200" cy="315984"/>
          </a:xfrm>
        </p:spPr>
        <p:txBody>
          <a:bodyPr anchor="ctr" anchorCtr="0"/>
          <a:lstStyle>
            <a:lvl1pPr marL="0" indent="0">
              <a:lnSpc>
                <a:spcPct val="100000"/>
              </a:lnSpc>
              <a:buNone/>
              <a:defRPr sz="900" b="1" cap="all" spc="150" baseline="0">
                <a:solidFill>
                  <a:schemeClr val="tx2"/>
                </a:solidFill>
                <a:latin typeface="+mn-lt"/>
              </a:defRPr>
            </a:lvl1pPr>
          </a:lstStyle>
          <a:p>
            <a:pPr lvl="0"/>
            <a:r>
              <a:rPr lang="en-US" dirty="0"/>
              <a:t>OPTIONAL EYEBROW</a:t>
            </a:r>
          </a:p>
        </p:txBody>
      </p:sp>
      <p:sp>
        <p:nvSpPr>
          <p:cNvPr id="12" name="Text Placeholder 6"/>
          <p:cNvSpPr>
            <a:spLocks noGrp="1"/>
          </p:cNvSpPr>
          <p:nvPr>
            <p:ph type="body" sz="quarter" idx="12" hasCustomPrompt="1"/>
          </p:nvPr>
        </p:nvSpPr>
        <p:spPr>
          <a:xfrm>
            <a:off x="533399" y="5545347"/>
            <a:ext cx="5334001" cy="304800"/>
          </a:xfrm>
        </p:spPr>
        <p:txBody>
          <a:bodyPr anchor="b" anchorCtr="0"/>
          <a:lstStyle>
            <a:lvl1pPr marL="91440" indent="-91440" algn="l">
              <a:spcBef>
                <a:spcPts val="0"/>
              </a:spcBef>
              <a:buClr>
                <a:schemeClr val="tx1">
                  <a:lumMod val="50000"/>
                  <a:lumOff val="50000"/>
                </a:schemeClr>
              </a:buClr>
              <a:buFont typeface="+mj-lt"/>
              <a:buAutoNum type="arabicPeriod"/>
              <a:defRPr sz="700" i="0">
                <a:solidFill>
                  <a:schemeClr val="tx1">
                    <a:lumMod val="50000"/>
                    <a:lumOff val="50000"/>
                  </a:schemeClr>
                </a:solidFill>
                <a:latin typeface="Calibri Light" panose="020F0302020204030204" pitchFamily="34" charset="0"/>
                <a:cs typeface="Calibri Light" panose="020F0302020204030204" pitchFamily="34" charset="0"/>
              </a:defRPr>
            </a:lvl1pPr>
          </a:lstStyle>
          <a:p>
            <a:pPr lvl="0"/>
            <a:r>
              <a:rPr lang="en-US" dirty="0"/>
              <a:t>Footnotes</a:t>
            </a:r>
          </a:p>
        </p:txBody>
      </p:sp>
    </p:spTree>
    <p:extLst>
      <p:ext uri="{BB962C8B-B14F-4D97-AF65-F5344CB8AC3E}">
        <p14:creationId xmlns:p14="http://schemas.microsoft.com/office/powerpoint/2010/main" val="67798510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4296">
          <p15:clr>
            <a:srgbClr val="FBAE40"/>
          </p15:clr>
        </p15:guide>
      </p15:sldGuideLst>
    </p:ext>
  </p:extLst>
</p:sldLayout>
</file>

<file path=ppt/slideLayouts/slideLayout18.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3_LIGHTER CONTENT/1 COLUMN">
    <p:spTree>
      <p:nvGrpSpPr>
        <p:cNvPr id="1" name=""/>
        <p:cNvGrpSpPr/>
        <p:nvPr/>
      </p:nvGrpSpPr>
      <p:grpSpPr>
        <a:xfrm>
          <a:off x="0" y="0"/>
          <a:ext cx="0" cy="0"/>
          <a:chOff x="0" y="0"/>
          <a:chExt cx="0" cy="0"/>
        </a:xfrm>
      </p:grpSpPr>
      <p:sp>
        <p:nvSpPr>
          <p:cNvPr id="7" name="Text Placeholder 6"/>
          <p:cNvSpPr>
            <a:spLocks noGrp="1"/>
          </p:cNvSpPr>
          <p:nvPr>
            <p:ph type="body" sz="quarter" idx="12" hasCustomPrompt="1"/>
          </p:nvPr>
        </p:nvSpPr>
        <p:spPr>
          <a:xfrm>
            <a:off x="533399" y="5545347"/>
            <a:ext cx="5334001" cy="304800"/>
          </a:xfrm>
        </p:spPr>
        <p:txBody>
          <a:bodyPr anchor="b" anchorCtr="0"/>
          <a:lstStyle>
            <a:lvl1pPr marL="91440" indent="-91440" algn="l">
              <a:spcBef>
                <a:spcPts val="0"/>
              </a:spcBef>
              <a:buClr>
                <a:schemeClr val="tx1">
                  <a:lumMod val="50000"/>
                  <a:lumOff val="50000"/>
                </a:schemeClr>
              </a:buClr>
              <a:buFont typeface="+mj-lt"/>
              <a:buAutoNum type="arabicPeriod"/>
              <a:defRPr sz="700" i="0">
                <a:solidFill>
                  <a:schemeClr val="tx1">
                    <a:lumMod val="50000"/>
                    <a:lumOff val="50000"/>
                  </a:schemeClr>
                </a:solidFill>
                <a:latin typeface="Calibri Light" panose="020F0302020204030204" pitchFamily="34" charset="0"/>
                <a:cs typeface="Calibri Light" panose="020F0302020204030204" pitchFamily="34" charset="0"/>
              </a:defRPr>
            </a:lvl1pPr>
          </a:lstStyle>
          <a:p>
            <a:pPr lvl="0"/>
            <a:r>
              <a:rPr lang="en-US" dirty="0"/>
              <a:t>Footnotes</a:t>
            </a:r>
          </a:p>
        </p:txBody>
      </p:sp>
      <p:sp>
        <p:nvSpPr>
          <p:cNvPr id="8" name="Title 1">
            <a:extLst>
              <a:ext uri="{FF2B5EF4-FFF2-40B4-BE49-F238E27FC236}">
                <a16:creationId xmlns:a16="http://schemas.microsoft.com/office/drawing/2014/main" id="{B39813B1-14A5-49B6-B640-630D2979EFF7}"/>
              </a:ext>
            </a:extLst>
          </p:cNvPr>
          <p:cNvSpPr>
            <a:spLocks noGrp="1"/>
          </p:cNvSpPr>
          <p:nvPr>
            <p:ph type="title" hasCustomPrompt="1"/>
          </p:nvPr>
        </p:nvSpPr>
        <p:spPr>
          <a:xfrm>
            <a:off x="522249" y="511691"/>
            <a:ext cx="11125200" cy="925417"/>
          </a:xfrm>
        </p:spPr>
        <p:txBody>
          <a:bodyPr/>
          <a:lstStyle>
            <a:lvl1pPr>
              <a:defRPr baseline="0">
                <a:solidFill>
                  <a:schemeClr val="tx1"/>
                </a:solidFill>
                <a:latin typeface="+mj-lt"/>
              </a:defRPr>
            </a:lvl1pPr>
          </a:lstStyle>
          <a:p>
            <a:r>
              <a:rPr lang="en-US" dirty="0"/>
              <a:t>Content headline, do not exceed one line (sentence-case)</a:t>
            </a:r>
          </a:p>
        </p:txBody>
      </p:sp>
      <p:sp>
        <p:nvSpPr>
          <p:cNvPr id="9" name="Text Placeholder 4"/>
          <p:cNvSpPr>
            <a:spLocks noGrp="1"/>
          </p:cNvSpPr>
          <p:nvPr>
            <p:ph type="body" sz="quarter" idx="21" hasCustomPrompt="1"/>
          </p:nvPr>
        </p:nvSpPr>
        <p:spPr>
          <a:xfrm>
            <a:off x="533400" y="146304"/>
            <a:ext cx="5791200" cy="315984"/>
          </a:xfrm>
        </p:spPr>
        <p:txBody>
          <a:bodyPr anchor="ctr" anchorCtr="0"/>
          <a:lstStyle>
            <a:lvl1pPr marL="0" indent="0">
              <a:lnSpc>
                <a:spcPct val="100000"/>
              </a:lnSpc>
              <a:buNone/>
              <a:defRPr sz="900" b="1" cap="all" spc="150" baseline="0">
                <a:solidFill>
                  <a:schemeClr val="tx2"/>
                </a:solidFill>
                <a:latin typeface="+mn-lt"/>
              </a:defRPr>
            </a:lvl1pPr>
          </a:lstStyle>
          <a:p>
            <a:pPr lvl="0"/>
            <a:r>
              <a:rPr lang="en-US" dirty="0"/>
              <a:t>OPTIONAL EYEBROW</a:t>
            </a:r>
          </a:p>
        </p:txBody>
      </p:sp>
    </p:spTree>
    <p:extLst>
      <p:ext uri="{BB962C8B-B14F-4D97-AF65-F5344CB8AC3E}">
        <p14:creationId xmlns:p14="http://schemas.microsoft.com/office/powerpoint/2010/main" val="1191720876"/>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9.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CONTENT C">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43877806-C5C0-4C35-BE46-83C0EB693CE7}"/>
              </a:ext>
            </a:extLst>
          </p:cNvPr>
          <p:cNvSpPr>
            <a:spLocks noGrp="1"/>
          </p:cNvSpPr>
          <p:nvPr>
            <p:ph sz="quarter" idx="20" hasCustomPrompt="1"/>
          </p:nvPr>
        </p:nvSpPr>
        <p:spPr>
          <a:xfrm>
            <a:off x="1106116" y="2611288"/>
            <a:ext cx="978765" cy="987571"/>
          </a:xfrm>
          <a:custGeom>
            <a:avLst/>
            <a:gdLst>
              <a:gd name="connsiteX0" fmla="*/ 0 w 4650888"/>
              <a:gd name="connsiteY0" fmla="*/ 2375533 h 4751066"/>
              <a:gd name="connsiteX1" fmla="*/ 2325444 w 4650888"/>
              <a:gd name="connsiteY1" fmla="*/ 0 h 4751066"/>
              <a:gd name="connsiteX2" fmla="*/ 4650888 w 4650888"/>
              <a:gd name="connsiteY2" fmla="*/ 2375533 h 4751066"/>
              <a:gd name="connsiteX3" fmla="*/ 2325444 w 4650888"/>
              <a:gd name="connsiteY3" fmla="*/ 4751066 h 4751066"/>
              <a:gd name="connsiteX4" fmla="*/ 0 w 4650888"/>
              <a:gd name="connsiteY4" fmla="*/ 2375533 h 4751066"/>
              <a:gd name="connsiteX0" fmla="*/ 0 w 4710446"/>
              <a:gd name="connsiteY0" fmla="*/ 2375535 h 4751070"/>
              <a:gd name="connsiteX1" fmla="*/ 2325444 w 4710446"/>
              <a:gd name="connsiteY1" fmla="*/ 2 h 4751070"/>
              <a:gd name="connsiteX2" fmla="*/ 4710446 w 4710446"/>
              <a:gd name="connsiteY2" fmla="*/ 2365024 h 4751070"/>
              <a:gd name="connsiteX3" fmla="*/ 2325444 w 4710446"/>
              <a:gd name="connsiteY3" fmla="*/ 4751068 h 4751070"/>
              <a:gd name="connsiteX4" fmla="*/ 0 w 4710446"/>
              <a:gd name="connsiteY4" fmla="*/ 2375535 h 4751070"/>
              <a:gd name="connsiteX0" fmla="*/ 0 w 4710446"/>
              <a:gd name="connsiteY0" fmla="*/ 2375536 h 4751071"/>
              <a:gd name="connsiteX1" fmla="*/ 2325444 w 4710446"/>
              <a:gd name="connsiteY1" fmla="*/ 3 h 4751071"/>
              <a:gd name="connsiteX2" fmla="*/ 4710446 w 4710446"/>
              <a:gd name="connsiteY2" fmla="*/ 2365025 h 4751071"/>
              <a:gd name="connsiteX3" fmla="*/ 2325444 w 4710446"/>
              <a:gd name="connsiteY3" fmla="*/ 4751069 h 4751071"/>
              <a:gd name="connsiteX4" fmla="*/ 0 w 4710446"/>
              <a:gd name="connsiteY4" fmla="*/ 2375536 h 4751071"/>
              <a:gd name="connsiteX0" fmla="*/ 0 w 4710446"/>
              <a:gd name="connsiteY0" fmla="*/ 2377406 h 4752941"/>
              <a:gd name="connsiteX1" fmla="*/ 2325444 w 4710446"/>
              <a:gd name="connsiteY1" fmla="*/ 1873 h 4752941"/>
              <a:gd name="connsiteX2" fmla="*/ 4710446 w 4710446"/>
              <a:gd name="connsiteY2" fmla="*/ 2366895 h 4752941"/>
              <a:gd name="connsiteX3" fmla="*/ 2325444 w 4710446"/>
              <a:gd name="connsiteY3" fmla="*/ 4752939 h 4752941"/>
              <a:gd name="connsiteX4" fmla="*/ 0 w 4710446"/>
              <a:gd name="connsiteY4" fmla="*/ 2377406 h 4752941"/>
              <a:gd name="connsiteX0" fmla="*/ 1109 w 4711555"/>
              <a:gd name="connsiteY0" fmla="*/ 2377406 h 4752944"/>
              <a:gd name="connsiteX1" fmla="*/ 2326553 w 4711555"/>
              <a:gd name="connsiteY1" fmla="*/ 1873 h 4752944"/>
              <a:gd name="connsiteX2" fmla="*/ 4711555 w 4711555"/>
              <a:gd name="connsiteY2" fmla="*/ 2366895 h 4752944"/>
              <a:gd name="connsiteX3" fmla="*/ 2326553 w 4711555"/>
              <a:gd name="connsiteY3" fmla="*/ 4752939 h 4752944"/>
              <a:gd name="connsiteX4" fmla="*/ 1109 w 4711555"/>
              <a:gd name="connsiteY4" fmla="*/ 2377406 h 4752944"/>
              <a:gd name="connsiteX0" fmla="*/ 147 w 4710593"/>
              <a:gd name="connsiteY0" fmla="*/ 2377406 h 4752944"/>
              <a:gd name="connsiteX1" fmla="*/ 2325591 w 4710593"/>
              <a:gd name="connsiteY1" fmla="*/ 1873 h 4752944"/>
              <a:gd name="connsiteX2" fmla="*/ 4710593 w 4710593"/>
              <a:gd name="connsiteY2" fmla="*/ 2366895 h 4752944"/>
              <a:gd name="connsiteX3" fmla="*/ 2325591 w 4710593"/>
              <a:gd name="connsiteY3" fmla="*/ 4752939 h 4752944"/>
              <a:gd name="connsiteX4" fmla="*/ 147 w 4710593"/>
              <a:gd name="connsiteY4" fmla="*/ 2377406 h 4752944"/>
              <a:gd name="connsiteX0" fmla="*/ 124 w 4710570"/>
              <a:gd name="connsiteY0" fmla="*/ 2377406 h 4752990"/>
              <a:gd name="connsiteX1" fmla="*/ 2325568 w 4710570"/>
              <a:gd name="connsiteY1" fmla="*/ 1873 h 4752990"/>
              <a:gd name="connsiteX2" fmla="*/ 4710570 w 4710570"/>
              <a:gd name="connsiteY2" fmla="*/ 2366895 h 4752990"/>
              <a:gd name="connsiteX3" fmla="*/ 2325568 w 4710570"/>
              <a:gd name="connsiteY3" fmla="*/ 4752939 h 4752990"/>
              <a:gd name="connsiteX4" fmla="*/ 124 w 4710570"/>
              <a:gd name="connsiteY4" fmla="*/ 2377406 h 4752990"/>
              <a:gd name="connsiteX0" fmla="*/ 120 w 4710566"/>
              <a:gd name="connsiteY0" fmla="*/ 2377406 h 4754387"/>
              <a:gd name="connsiteX1" fmla="*/ 2325564 w 4710566"/>
              <a:gd name="connsiteY1" fmla="*/ 1873 h 4754387"/>
              <a:gd name="connsiteX2" fmla="*/ 4710566 w 4710566"/>
              <a:gd name="connsiteY2" fmla="*/ 2366895 h 4754387"/>
              <a:gd name="connsiteX3" fmla="*/ 2325564 w 4710566"/>
              <a:gd name="connsiteY3" fmla="*/ 4752939 h 4754387"/>
              <a:gd name="connsiteX4" fmla="*/ 120 w 4710566"/>
              <a:gd name="connsiteY4" fmla="*/ 2377406 h 4754387"/>
              <a:gd name="connsiteX0" fmla="*/ 117 w 4710563"/>
              <a:gd name="connsiteY0" fmla="*/ 2377406 h 4753208"/>
              <a:gd name="connsiteX1" fmla="*/ 2325561 w 4710563"/>
              <a:gd name="connsiteY1" fmla="*/ 1873 h 4753208"/>
              <a:gd name="connsiteX2" fmla="*/ 4710563 w 4710563"/>
              <a:gd name="connsiteY2" fmla="*/ 2366895 h 4753208"/>
              <a:gd name="connsiteX3" fmla="*/ 2325561 w 4710563"/>
              <a:gd name="connsiteY3" fmla="*/ 4752939 h 4753208"/>
              <a:gd name="connsiteX4" fmla="*/ 117 w 4710563"/>
              <a:gd name="connsiteY4" fmla="*/ 2377406 h 4753208"/>
              <a:gd name="connsiteX0" fmla="*/ 118 w 4710564"/>
              <a:gd name="connsiteY0" fmla="*/ 2377406 h 4753107"/>
              <a:gd name="connsiteX1" fmla="*/ 2325562 w 4710564"/>
              <a:gd name="connsiteY1" fmla="*/ 1873 h 4753107"/>
              <a:gd name="connsiteX2" fmla="*/ 4710564 w 4710564"/>
              <a:gd name="connsiteY2" fmla="*/ 2366895 h 4753107"/>
              <a:gd name="connsiteX3" fmla="*/ 2325562 w 4710564"/>
              <a:gd name="connsiteY3" fmla="*/ 4752939 h 4753107"/>
              <a:gd name="connsiteX4" fmla="*/ 118 w 4710564"/>
              <a:gd name="connsiteY4" fmla="*/ 2377406 h 4753107"/>
              <a:gd name="connsiteX0" fmla="*/ 118 w 4710564"/>
              <a:gd name="connsiteY0" fmla="*/ 2377406 h 4753289"/>
              <a:gd name="connsiteX1" fmla="*/ 2325562 w 4710564"/>
              <a:gd name="connsiteY1" fmla="*/ 1873 h 4753289"/>
              <a:gd name="connsiteX2" fmla="*/ 4710564 w 4710564"/>
              <a:gd name="connsiteY2" fmla="*/ 2366895 h 4753289"/>
              <a:gd name="connsiteX3" fmla="*/ 2325562 w 4710564"/>
              <a:gd name="connsiteY3" fmla="*/ 4752939 h 4753289"/>
              <a:gd name="connsiteX4" fmla="*/ 118 w 4710564"/>
              <a:gd name="connsiteY4" fmla="*/ 2377406 h 4753289"/>
              <a:gd name="connsiteX0" fmla="*/ 118 w 4710564"/>
              <a:gd name="connsiteY0" fmla="*/ 2377406 h 4753359"/>
              <a:gd name="connsiteX1" fmla="*/ 2325562 w 4710564"/>
              <a:gd name="connsiteY1" fmla="*/ 1873 h 4753359"/>
              <a:gd name="connsiteX2" fmla="*/ 4710564 w 4710564"/>
              <a:gd name="connsiteY2" fmla="*/ 2366895 h 4753359"/>
              <a:gd name="connsiteX3" fmla="*/ 2325562 w 4710564"/>
              <a:gd name="connsiteY3" fmla="*/ 4752939 h 4753359"/>
              <a:gd name="connsiteX4" fmla="*/ 118 w 4710564"/>
              <a:gd name="connsiteY4" fmla="*/ 2377406 h 4753359"/>
              <a:gd name="connsiteX0" fmla="*/ 118 w 4710564"/>
              <a:gd name="connsiteY0" fmla="*/ 2377406 h 4753291"/>
              <a:gd name="connsiteX1" fmla="*/ 2325562 w 4710564"/>
              <a:gd name="connsiteY1" fmla="*/ 1873 h 4753291"/>
              <a:gd name="connsiteX2" fmla="*/ 4710564 w 4710564"/>
              <a:gd name="connsiteY2" fmla="*/ 2366895 h 4753291"/>
              <a:gd name="connsiteX3" fmla="*/ 2325562 w 4710564"/>
              <a:gd name="connsiteY3" fmla="*/ 4752939 h 4753291"/>
              <a:gd name="connsiteX4" fmla="*/ 118 w 4710564"/>
              <a:gd name="connsiteY4" fmla="*/ 2377406 h 4753291"/>
              <a:gd name="connsiteX0" fmla="*/ 128 w 4710574"/>
              <a:gd name="connsiteY0" fmla="*/ 2377406 h 4752949"/>
              <a:gd name="connsiteX1" fmla="*/ 2325572 w 4710574"/>
              <a:gd name="connsiteY1" fmla="*/ 1873 h 4752949"/>
              <a:gd name="connsiteX2" fmla="*/ 4710574 w 4710574"/>
              <a:gd name="connsiteY2" fmla="*/ 2366895 h 4752949"/>
              <a:gd name="connsiteX3" fmla="*/ 2325572 w 4710574"/>
              <a:gd name="connsiteY3" fmla="*/ 4752939 h 4752949"/>
              <a:gd name="connsiteX4" fmla="*/ 128 w 4710574"/>
              <a:gd name="connsiteY4" fmla="*/ 2377406 h 4752949"/>
              <a:gd name="connsiteX0" fmla="*/ 133 w 4710579"/>
              <a:gd name="connsiteY0" fmla="*/ 2377406 h 4752959"/>
              <a:gd name="connsiteX1" fmla="*/ 2325577 w 4710579"/>
              <a:gd name="connsiteY1" fmla="*/ 1873 h 4752959"/>
              <a:gd name="connsiteX2" fmla="*/ 4710579 w 4710579"/>
              <a:gd name="connsiteY2" fmla="*/ 2366895 h 4752959"/>
              <a:gd name="connsiteX3" fmla="*/ 2325577 w 4710579"/>
              <a:gd name="connsiteY3" fmla="*/ 4752939 h 4752959"/>
              <a:gd name="connsiteX4" fmla="*/ 133 w 4710579"/>
              <a:gd name="connsiteY4" fmla="*/ 2377406 h 4752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0579" h="4752959">
                <a:moveTo>
                  <a:pt x="133" y="2377406"/>
                </a:moveTo>
                <a:cubicBezTo>
                  <a:pt x="17650" y="389270"/>
                  <a:pt x="1544006" y="45666"/>
                  <a:pt x="2325577" y="1873"/>
                </a:cubicBezTo>
                <a:cubicBezTo>
                  <a:pt x="3107148" y="-41920"/>
                  <a:pt x="4703572" y="680055"/>
                  <a:pt x="4710579" y="2366895"/>
                </a:cubicBezTo>
                <a:cubicBezTo>
                  <a:pt x="4626496" y="4260438"/>
                  <a:pt x="2970784" y="4749599"/>
                  <a:pt x="2325577" y="4752939"/>
                </a:cubicBezTo>
                <a:cubicBezTo>
                  <a:pt x="1680370" y="4756279"/>
                  <a:pt x="-17384" y="4365542"/>
                  <a:pt x="133" y="2377406"/>
                </a:cubicBezTo>
                <a:close/>
              </a:path>
            </a:pathLst>
          </a:custGeom>
          <a:solidFill>
            <a:schemeClr val="accent1"/>
          </a:solidFill>
        </p:spPr>
        <p:txBody>
          <a:bodyPr anchor="ctr"/>
          <a:lstStyle>
            <a:lvl1pPr marL="0" indent="0" algn="ctr">
              <a:buNone/>
              <a:defRPr sz="5400" spc="-150">
                <a:solidFill>
                  <a:schemeClr val="bg1"/>
                </a:solidFill>
                <a:latin typeface="Calibri Light" panose="020F0302020204030204" pitchFamily="34" charset="0"/>
                <a:cs typeface="Calibri Light" panose="020F0302020204030204" pitchFamily="34" charset="0"/>
              </a:defRPr>
            </a:lvl1pPr>
            <a:lvl2pPr marL="201168" indent="0" algn="ctr">
              <a:buNone/>
              <a:defRPr>
                <a:solidFill>
                  <a:schemeClr val="bg1"/>
                </a:solidFill>
              </a:defRPr>
            </a:lvl2pPr>
            <a:lvl3pPr marL="457200" indent="0" algn="ctr">
              <a:buNone/>
              <a:defRPr>
                <a:solidFill>
                  <a:schemeClr val="bg1"/>
                </a:solidFill>
              </a:defRPr>
            </a:lvl3pPr>
            <a:lvl4pPr marL="658368" indent="0" algn="ctr">
              <a:buNone/>
              <a:defRPr>
                <a:solidFill>
                  <a:schemeClr val="bg1"/>
                </a:solidFill>
              </a:defRPr>
            </a:lvl4pPr>
            <a:lvl5pPr marL="914400" indent="0" algn="ctr">
              <a:buNone/>
              <a:defRPr>
                <a:solidFill>
                  <a:schemeClr val="bg1"/>
                </a:solidFill>
              </a:defRPr>
            </a:lvl5pPr>
          </a:lstStyle>
          <a:p>
            <a:pPr lvl="0"/>
            <a:r>
              <a:rPr lang="en-US" dirty="0"/>
              <a:t>#</a:t>
            </a:r>
          </a:p>
        </p:txBody>
      </p:sp>
      <p:sp>
        <p:nvSpPr>
          <p:cNvPr id="17" name="Content Placeholder 16">
            <a:extLst>
              <a:ext uri="{FF2B5EF4-FFF2-40B4-BE49-F238E27FC236}">
                <a16:creationId xmlns:a16="http://schemas.microsoft.com/office/drawing/2014/main" id="{3FB551E6-BB66-45E3-BB13-40FF586A9DDB}"/>
              </a:ext>
            </a:extLst>
          </p:cNvPr>
          <p:cNvSpPr>
            <a:spLocks noGrp="1"/>
          </p:cNvSpPr>
          <p:nvPr>
            <p:ph sz="quarter" idx="18" hasCustomPrompt="1"/>
          </p:nvPr>
        </p:nvSpPr>
        <p:spPr>
          <a:xfrm>
            <a:off x="4987960" y="1519532"/>
            <a:ext cx="3399862" cy="3438816"/>
          </a:xfrm>
          <a:custGeom>
            <a:avLst/>
            <a:gdLst>
              <a:gd name="connsiteX0" fmla="*/ 0 w 3436116"/>
              <a:gd name="connsiteY0" fmla="*/ 1718852 h 3437704"/>
              <a:gd name="connsiteX1" fmla="*/ 1718058 w 3436116"/>
              <a:gd name="connsiteY1" fmla="*/ 0 h 3437704"/>
              <a:gd name="connsiteX2" fmla="*/ 3436116 w 3436116"/>
              <a:gd name="connsiteY2" fmla="*/ 1718852 h 3437704"/>
              <a:gd name="connsiteX3" fmla="*/ 1718058 w 3436116"/>
              <a:gd name="connsiteY3" fmla="*/ 3437704 h 3437704"/>
              <a:gd name="connsiteX4" fmla="*/ 0 w 3436116"/>
              <a:gd name="connsiteY4" fmla="*/ 1718852 h 3437704"/>
              <a:gd name="connsiteX0" fmla="*/ 0 w 3436227"/>
              <a:gd name="connsiteY0" fmla="*/ 1718852 h 3437704"/>
              <a:gd name="connsiteX1" fmla="*/ 1718058 w 3436227"/>
              <a:gd name="connsiteY1" fmla="*/ 0 h 3437704"/>
              <a:gd name="connsiteX2" fmla="*/ 3436116 w 3436227"/>
              <a:gd name="connsiteY2" fmla="*/ 1718852 h 3437704"/>
              <a:gd name="connsiteX3" fmla="*/ 1718058 w 3436227"/>
              <a:gd name="connsiteY3" fmla="*/ 3437704 h 3437704"/>
              <a:gd name="connsiteX4" fmla="*/ 0 w 3436227"/>
              <a:gd name="connsiteY4" fmla="*/ 1718852 h 3437704"/>
              <a:gd name="connsiteX0" fmla="*/ 0 w 3436227"/>
              <a:gd name="connsiteY0" fmla="*/ 1718852 h 3438138"/>
              <a:gd name="connsiteX1" fmla="*/ 1718058 w 3436227"/>
              <a:gd name="connsiteY1" fmla="*/ 0 h 3438138"/>
              <a:gd name="connsiteX2" fmla="*/ 3436116 w 3436227"/>
              <a:gd name="connsiteY2" fmla="*/ 1718852 h 3438138"/>
              <a:gd name="connsiteX3" fmla="*/ 1718058 w 3436227"/>
              <a:gd name="connsiteY3" fmla="*/ 3437704 h 3438138"/>
              <a:gd name="connsiteX4" fmla="*/ 0 w 3436227"/>
              <a:gd name="connsiteY4" fmla="*/ 1718852 h 3438138"/>
              <a:gd name="connsiteX0" fmla="*/ 0 w 3436227"/>
              <a:gd name="connsiteY0" fmla="*/ 1718852 h 3437744"/>
              <a:gd name="connsiteX1" fmla="*/ 1718058 w 3436227"/>
              <a:gd name="connsiteY1" fmla="*/ 0 h 3437744"/>
              <a:gd name="connsiteX2" fmla="*/ 3436116 w 3436227"/>
              <a:gd name="connsiteY2" fmla="*/ 1718852 h 3437744"/>
              <a:gd name="connsiteX3" fmla="*/ 1718058 w 3436227"/>
              <a:gd name="connsiteY3" fmla="*/ 3437704 h 3437744"/>
              <a:gd name="connsiteX4" fmla="*/ 0 w 3436227"/>
              <a:gd name="connsiteY4" fmla="*/ 1718852 h 3437744"/>
              <a:gd name="connsiteX0" fmla="*/ 94 w 3436321"/>
              <a:gd name="connsiteY0" fmla="*/ 1718852 h 3437744"/>
              <a:gd name="connsiteX1" fmla="*/ 1718152 w 3436321"/>
              <a:gd name="connsiteY1" fmla="*/ 0 h 3437744"/>
              <a:gd name="connsiteX2" fmla="*/ 3436210 w 3436321"/>
              <a:gd name="connsiteY2" fmla="*/ 1718852 h 3437744"/>
              <a:gd name="connsiteX3" fmla="*/ 1718152 w 3436321"/>
              <a:gd name="connsiteY3" fmla="*/ 3437704 h 3437744"/>
              <a:gd name="connsiteX4" fmla="*/ 94 w 3436321"/>
              <a:gd name="connsiteY4" fmla="*/ 1718852 h 3437744"/>
              <a:gd name="connsiteX0" fmla="*/ 19 w 3436246"/>
              <a:gd name="connsiteY0" fmla="*/ 1718852 h 3437744"/>
              <a:gd name="connsiteX1" fmla="*/ 1718077 w 3436246"/>
              <a:gd name="connsiteY1" fmla="*/ 0 h 3437744"/>
              <a:gd name="connsiteX2" fmla="*/ 3436135 w 3436246"/>
              <a:gd name="connsiteY2" fmla="*/ 1718852 h 3437744"/>
              <a:gd name="connsiteX3" fmla="*/ 1718077 w 3436246"/>
              <a:gd name="connsiteY3" fmla="*/ 3437704 h 3437744"/>
              <a:gd name="connsiteX4" fmla="*/ 19 w 3436246"/>
              <a:gd name="connsiteY4" fmla="*/ 1718852 h 3437744"/>
              <a:gd name="connsiteX0" fmla="*/ 13 w 3397201"/>
              <a:gd name="connsiteY0" fmla="*/ 1721019 h 3437704"/>
              <a:gd name="connsiteX1" fmla="*/ 1679068 w 3397201"/>
              <a:gd name="connsiteY1" fmla="*/ 0 h 3437704"/>
              <a:gd name="connsiteX2" fmla="*/ 3397126 w 3397201"/>
              <a:gd name="connsiteY2" fmla="*/ 1718852 h 3437704"/>
              <a:gd name="connsiteX3" fmla="*/ 1679068 w 3397201"/>
              <a:gd name="connsiteY3" fmla="*/ 3437704 h 3437704"/>
              <a:gd name="connsiteX4" fmla="*/ 13 w 3397201"/>
              <a:gd name="connsiteY4" fmla="*/ 1721019 h 3437704"/>
              <a:gd name="connsiteX0" fmla="*/ 2264 w 3399452"/>
              <a:gd name="connsiteY0" fmla="*/ 1721019 h 3437704"/>
              <a:gd name="connsiteX1" fmla="*/ 1681319 w 3399452"/>
              <a:gd name="connsiteY1" fmla="*/ 0 h 3437704"/>
              <a:gd name="connsiteX2" fmla="*/ 3399377 w 3399452"/>
              <a:gd name="connsiteY2" fmla="*/ 1718852 h 3437704"/>
              <a:gd name="connsiteX3" fmla="*/ 1681319 w 3399452"/>
              <a:gd name="connsiteY3" fmla="*/ 3437704 h 3437704"/>
              <a:gd name="connsiteX4" fmla="*/ 2264 w 3399452"/>
              <a:gd name="connsiteY4" fmla="*/ 1721019 h 3437704"/>
              <a:gd name="connsiteX0" fmla="*/ 3150 w 3400369"/>
              <a:gd name="connsiteY0" fmla="*/ 1722662 h 3439347"/>
              <a:gd name="connsiteX1" fmla="*/ 1682205 w 3400369"/>
              <a:gd name="connsiteY1" fmla="*/ 1643 h 3439347"/>
              <a:gd name="connsiteX2" fmla="*/ 3400263 w 3400369"/>
              <a:gd name="connsiteY2" fmla="*/ 1720495 h 3439347"/>
              <a:gd name="connsiteX3" fmla="*/ 1682205 w 3400369"/>
              <a:gd name="connsiteY3" fmla="*/ 3439347 h 3439347"/>
              <a:gd name="connsiteX4" fmla="*/ 3150 w 3400369"/>
              <a:gd name="connsiteY4" fmla="*/ 1722662 h 3439347"/>
              <a:gd name="connsiteX0" fmla="*/ 2582 w 3399781"/>
              <a:gd name="connsiteY0" fmla="*/ 1721499 h 3438184"/>
              <a:gd name="connsiteX1" fmla="*/ 1681637 w 3399781"/>
              <a:gd name="connsiteY1" fmla="*/ 480 h 3438184"/>
              <a:gd name="connsiteX2" fmla="*/ 3399695 w 3399781"/>
              <a:gd name="connsiteY2" fmla="*/ 1719332 h 3438184"/>
              <a:gd name="connsiteX3" fmla="*/ 1681637 w 3399781"/>
              <a:gd name="connsiteY3" fmla="*/ 3438184 h 3438184"/>
              <a:gd name="connsiteX4" fmla="*/ 2582 w 3399781"/>
              <a:gd name="connsiteY4" fmla="*/ 1721499 h 3438184"/>
              <a:gd name="connsiteX0" fmla="*/ 2582 w 3399862"/>
              <a:gd name="connsiteY0" fmla="*/ 1721615 h 3438300"/>
              <a:gd name="connsiteX1" fmla="*/ 1681637 w 3399862"/>
              <a:gd name="connsiteY1" fmla="*/ 596 h 3438300"/>
              <a:gd name="connsiteX2" fmla="*/ 3399695 w 3399862"/>
              <a:gd name="connsiteY2" fmla="*/ 1719448 h 3438300"/>
              <a:gd name="connsiteX3" fmla="*/ 1681637 w 3399862"/>
              <a:gd name="connsiteY3" fmla="*/ 3438300 h 3438300"/>
              <a:gd name="connsiteX4" fmla="*/ 2582 w 3399862"/>
              <a:gd name="connsiteY4" fmla="*/ 1721615 h 3438300"/>
              <a:gd name="connsiteX0" fmla="*/ 2582 w 3399862"/>
              <a:gd name="connsiteY0" fmla="*/ 1721615 h 3438720"/>
              <a:gd name="connsiteX1" fmla="*/ 1681637 w 3399862"/>
              <a:gd name="connsiteY1" fmla="*/ 596 h 3438720"/>
              <a:gd name="connsiteX2" fmla="*/ 3399695 w 3399862"/>
              <a:gd name="connsiteY2" fmla="*/ 1719448 h 3438720"/>
              <a:gd name="connsiteX3" fmla="*/ 1681637 w 3399862"/>
              <a:gd name="connsiteY3" fmla="*/ 3438300 h 3438720"/>
              <a:gd name="connsiteX4" fmla="*/ 2582 w 3399862"/>
              <a:gd name="connsiteY4" fmla="*/ 1721615 h 3438720"/>
              <a:gd name="connsiteX0" fmla="*/ 2582 w 3399862"/>
              <a:gd name="connsiteY0" fmla="*/ 1721615 h 3438816"/>
              <a:gd name="connsiteX1" fmla="*/ 1681637 w 3399862"/>
              <a:gd name="connsiteY1" fmla="*/ 596 h 3438816"/>
              <a:gd name="connsiteX2" fmla="*/ 3399695 w 3399862"/>
              <a:gd name="connsiteY2" fmla="*/ 1719448 h 3438816"/>
              <a:gd name="connsiteX3" fmla="*/ 1681637 w 3399862"/>
              <a:gd name="connsiteY3" fmla="*/ 3438300 h 3438816"/>
              <a:gd name="connsiteX4" fmla="*/ 2582 w 3399862"/>
              <a:gd name="connsiteY4" fmla="*/ 1721615 h 3438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9862" h="3438816">
                <a:moveTo>
                  <a:pt x="2582" y="1721615"/>
                </a:moveTo>
                <a:cubicBezTo>
                  <a:pt x="-58089" y="466796"/>
                  <a:pt x="963774" y="22625"/>
                  <a:pt x="1681637" y="596"/>
                </a:cubicBezTo>
                <a:cubicBezTo>
                  <a:pt x="2399500" y="-21433"/>
                  <a:pt x="3414863" y="566470"/>
                  <a:pt x="3399695" y="1719448"/>
                </a:cubicBezTo>
                <a:cubicBezTo>
                  <a:pt x="3399695" y="2820422"/>
                  <a:pt x="2308493" y="3459607"/>
                  <a:pt x="1681637" y="3438300"/>
                </a:cubicBezTo>
                <a:cubicBezTo>
                  <a:pt x="1054781" y="3416993"/>
                  <a:pt x="63253" y="2976434"/>
                  <a:pt x="2582" y="1721615"/>
                </a:cubicBezTo>
                <a:close/>
              </a:path>
            </a:pathLst>
          </a:custGeom>
          <a:solidFill>
            <a:schemeClr val="accent3"/>
          </a:solidFill>
        </p:spPr>
        <p:txBody>
          <a:bodyPr anchor="ctr"/>
          <a:lstStyle>
            <a:lvl1pPr marL="0" indent="0" algn="ctr">
              <a:buNone/>
              <a:defRPr sz="16600" spc="-300">
                <a:solidFill>
                  <a:schemeClr val="bg1"/>
                </a:solidFill>
                <a:latin typeface="Calibri Light" panose="020F0302020204030204" pitchFamily="34" charset="0"/>
                <a:cs typeface="Calibri Light" panose="020F0302020204030204" pitchFamily="34" charset="0"/>
              </a:defRPr>
            </a:lvl1pPr>
            <a:lvl2pPr marL="201168" indent="0">
              <a:buNone/>
              <a:defRPr>
                <a:solidFill>
                  <a:schemeClr val="bg1"/>
                </a:solidFill>
              </a:defRPr>
            </a:lvl2pPr>
            <a:lvl3pPr marL="457200" indent="0">
              <a:buNone/>
              <a:defRPr>
                <a:solidFill>
                  <a:schemeClr val="bg1"/>
                </a:solidFill>
              </a:defRPr>
            </a:lvl3pPr>
            <a:lvl4pPr marL="658368" indent="0">
              <a:buNone/>
              <a:defRPr>
                <a:solidFill>
                  <a:schemeClr val="bg1"/>
                </a:solidFill>
              </a:defRPr>
            </a:lvl4pPr>
            <a:lvl5pPr marL="914400" indent="0">
              <a:buNone/>
              <a:defRPr>
                <a:solidFill>
                  <a:schemeClr val="bg1"/>
                </a:solidFill>
              </a:defRPr>
            </a:lvl5pPr>
          </a:lstStyle>
          <a:p>
            <a:pPr lvl="0"/>
            <a:r>
              <a:rPr lang="en-US" dirty="0"/>
              <a:t>#</a:t>
            </a:r>
          </a:p>
        </p:txBody>
      </p:sp>
      <p:sp>
        <p:nvSpPr>
          <p:cNvPr id="2" name="Title 1"/>
          <p:cNvSpPr>
            <a:spLocks noGrp="1"/>
          </p:cNvSpPr>
          <p:nvPr>
            <p:ph type="title" hasCustomPrompt="1"/>
          </p:nvPr>
        </p:nvSpPr>
        <p:spPr>
          <a:xfrm>
            <a:off x="522249" y="511691"/>
            <a:ext cx="11125200" cy="925417"/>
          </a:xfrm>
        </p:spPr>
        <p:txBody>
          <a:bodyPr/>
          <a:lstStyle>
            <a:lvl1pPr>
              <a:defRPr baseline="0">
                <a:solidFill>
                  <a:schemeClr val="tx1"/>
                </a:solidFill>
                <a:latin typeface="+mj-lt"/>
              </a:defRPr>
            </a:lvl1pPr>
          </a:lstStyle>
          <a:p>
            <a:r>
              <a:rPr lang="en-US" dirty="0"/>
              <a:t>Content C headline, do not exceed one line (sentence-case)</a:t>
            </a:r>
          </a:p>
        </p:txBody>
      </p:sp>
      <p:sp>
        <p:nvSpPr>
          <p:cNvPr id="9" name="Text Placeholder 4">
            <a:extLst>
              <a:ext uri="{FF2B5EF4-FFF2-40B4-BE49-F238E27FC236}">
                <a16:creationId xmlns:a16="http://schemas.microsoft.com/office/drawing/2014/main" id="{92EE14C6-5794-4CB8-88BB-5F94F1CF971A}"/>
              </a:ext>
            </a:extLst>
          </p:cNvPr>
          <p:cNvSpPr>
            <a:spLocks noGrp="1"/>
          </p:cNvSpPr>
          <p:nvPr>
            <p:ph type="body" sz="quarter" idx="17" hasCustomPrompt="1"/>
          </p:nvPr>
        </p:nvSpPr>
        <p:spPr>
          <a:xfrm>
            <a:off x="2386360" y="2256026"/>
            <a:ext cx="2505680" cy="182374"/>
          </a:xfrm>
        </p:spPr>
        <p:txBody>
          <a:bodyPr anchor="ctr" anchorCtr="0"/>
          <a:lstStyle>
            <a:lvl1pPr marL="0" indent="0">
              <a:lnSpc>
                <a:spcPct val="100000"/>
              </a:lnSpc>
              <a:spcBef>
                <a:spcPts val="0"/>
              </a:spcBef>
              <a:buNone/>
              <a:defRPr sz="1400" b="1" spc="0" baseline="0">
                <a:solidFill>
                  <a:schemeClr val="tx2"/>
                </a:solidFill>
                <a:latin typeface="+mn-lt"/>
              </a:defRPr>
            </a:lvl1pPr>
          </a:lstStyle>
          <a:p>
            <a:pPr lvl="0"/>
            <a:r>
              <a:rPr lang="en-US" dirty="0" smtClean="0"/>
              <a:t>Subhead for bullet text goes here</a:t>
            </a:r>
            <a:endParaRPr lang="en-US" dirty="0"/>
          </a:p>
        </p:txBody>
      </p:sp>
      <p:sp>
        <p:nvSpPr>
          <p:cNvPr id="11" name="Text Placeholder 4">
            <a:extLst>
              <a:ext uri="{FF2B5EF4-FFF2-40B4-BE49-F238E27FC236}">
                <a16:creationId xmlns:a16="http://schemas.microsoft.com/office/drawing/2014/main" id="{92EE14C6-5794-4CB8-88BB-5F94F1CF971A}"/>
              </a:ext>
            </a:extLst>
          </p:cNvPr>
          <p:cNvSpPr>
            <a:spLocks noGrp="1"/>
          </p:cNvSpPr>
          <p:nvPr>
            <p:ph type="body" sz="quarter" idx="21" hasCustomPrompt="1"/>
          </p:nvPr>
        </p:nvSpPr>
        <p:spPr>
          <a:xfrm>
            <a:off x="8787160" y="2287776"/>
            <a:ext cx="2470119" cy="150624"/>
          </a:xfrm>
        </p:spPr>
        <p:txBody>
          <a:bodyPr anchor="ctr" anchorCtr="0"/>
          <a:lstStyle>
            <a:lvl1pPr marL="0" indent="0">
              <a:lnSpc>
                <a:spcPct val="100000"/>
              </a:lnSpc>
              <a:spcBef>
                <a:spcPts val="0"/>
              </a:spcBef>
              <a:buNone/>
              <a:defRPr sz="1400" b="1" spc="0" baseline="0">
                <a:solidFill>
                  <a:schemeClr val="tx2"/>
                </a:solidFill>
                <a:latin typeface="+mn-lt"/>
              </a:defRPr>
            </a:lvl1pPr>
          </a:lstStyle>
          <a:p>
            <a:pPr lvl="0"/>
            <a:r>
              <a:rPr lang="en-US" dirty="0" smtClean="0"/>
              <a:t>Subhead for bullet text goes here</a:t>
            </a:r>
            <a:endParaRPr lang="en-US" dirty="0"/>
          </a:p>
        </p:txBody>
      </p:sp>
      <p:sp>
        <p:nvSpPr>
          <p:cNvPr id="13" name="Text Placeholder 4"/>
          <p:cNvSpPr>
            <a:spLocks noGrp="1"/>
          </p:cNvSpPr>
          <p:nvPr>
            <p:ph type="body" sz="quarter" idx="22" hasCustomPrompt="1"/>
          </p:nvPr>
        </p:nvSpPr>
        <p:spPr>
          <a:xfrm>
            <a:off x="533400" y="146304"/>
            <a:ext cx="5791200" cy="315984"/>
          </a:xfrm>
        </p:spPr>
        <p:txBody>
          <a:bodyPr anchor="ctr" anchorCtr="0"/>
          <a:lstStyle>
            <a:lvl1pPr marL="0" indent="0">
              <a:lnSpc>
                <a:spcPct val="100000"/>
              </a:lnSpc>
              <a:buNone/>
              <a:defRPr sz="900" b="1" cap="all" spc="150" baseline="0">
                <a:solidFill>
                  <a:schemeClr val="tx2"/>
                </a:solidFill>
                <a:latin typeface="+mn-lt"/>
              </a:defRPr>
            </a:lvl1pPr>
          </a:lstStyle>
          <a:p>
            <a:pPr lvl="0"/>
            <a:r>
              <a:rPr lang="en-US" dirty="0"/>
              <a:t>OPTIONAL EYEBROW</a:t>
            </a:r>
          </a:p>
        </p:txBody>
      </p:sp>
      <p:sp>
        <p:nvSpPr>
          <p:cNvPr id="14" name="Text Placeholder 6"/>
          <p:cNvSpPr>
            <a:spLocks noGrp="1"/>
          </p:cNvSpPr>
          <p:nvPr>
            <p:ph type="body" sz="quarter" idx="12" hasCustomPrompt="1"/>
          </p:nvPr>
        </p:nvSpPr>
        <p:spPr>
          <a:xfrm>
            <a:off x="533399" y="5545347"/>
            <a:ext cx="5334001" cy="304800"/>
          </a:xfrm>
        </p:spPr>
        <p:txBody>
          <a:bodyPr anchor="b" anchorCtr="0"/>
          <a:lstStyle>
            <a:lvl1pPr marL="91440" indent="-91440" algn="l">
              <a:spcBef>
                <a:spcPts val="0"/>
              </a:spcBef>
              <a:buClr>
                <a:schemeClr val="tx1">
                  <a:lumMod val="50000"/>
                  <a:lumOff val="50000"/>
                </a:schemeClr>
              </a:buClr>
              <a:buFont typeface="+mj-lt"/>
              <a:buAutoNum type="arabicPeriod"/>
              <a:defRPr sz="700" i="0">
                <a:solidFill>
                  <a:schemeClr val="tx1">
                    <a:lumMod val="50000"/>
                    <a:lumOff val="50000"/>
                  </a:schemeClr>
                </a:solidFill>
                <a:latin typeface="Calibri Light" panose="020F0302020204030204" pitchFamily="34" charset="0"/>
                <a:cs typeface="Calibri Light" panose="020F0302020204030204" pitchFamily="34" charset="0"/>
              </a:defRPr>
            </a:lvl1pPr>
          </a:lstStyle>
          <a:p>
            <a:pPr lvl="0"/>
            <a:r>
              <a:rPr lang="en-US" dirty="0"/>
              <a:t>Footnotes</a:t>
            </a:r>
          </a:p>
        </p:txBody>
      </p:sp>
      <p:sp>
        <p:nvSpPr>
          <p:cNvPr id="15" name="Content Placeholder 3"/>
          <p:cNvSpPr>
            <a:spLocks noGrp="1"/>
          </p:cNvSpPr>
          <p:nvPr>
            <p:ph sz="quarter" idx="10" hasCustomPrompt="1"/>
          </p:nvPr>
        </p:nvSpPr>
        <p:spPr>
          <a:xfrm>
            <a:off x="2386361" y="2561493"/>
            <a:ext cx="2505680" cy="2553051"/>
          </a:xfrm>
        </p:spPr>
        <p:txBody>
          <a:bodyPr/>
          <a:lstStyle>
            <a:lvl1pPr marL="182880" indent="-182880">
              <a:spcBef>
                <a:spcPts val="600"/>
              </a:spcBef>
              <a:defRPr sz="1400">
                <a:solidFill>
                  <a:schemeClr val="tx1"/>
                </a:solidFill>
                <a:latin typeface="+mn-lt"/>
              </a:defRPr>
            </a:lvl1pPr>
            <a:lvl2pPr marL="457200" indent="-182880">
              <a:buFont typeface="Arial" panose="020B0604020202020204" pitchFamily="34" charset="0"/>
              <a:buChar char="•"/>
              <a:defRPr sz="1300">
                <a:solidFill>
                  <a:schemeClr val="tx1"/>
                </a:solidFill>
                <a:latin typeface="+mn-lt"/>
              </a:defRPr>
            </a:lvl2pPr>
            <a:lvl3pPr marL="731520" indent="-182880">
              <a:defRPr sz="1200">
                <a:solidFill>
                  <a:schemeClr val="tx1"/>
                </a:solidFill>
                <a:latin typeface="+mn-lt"/>
              </a:defRPr>
            </a:lvl3pPr>
            <a:lvl4pPr marL="777240" indent="-118872">
              <a:buFont typeface="Arial" panose="020B0604020202020204" pitchFamily="34" charset="0"/>
              <a:buChar char="•"/>
              <a:defRPr>
                <a:solidFill>
                  <a:srgbClr val="636466"/>
                </a:solidFill>
                <a:latin typeface="+mn-lt"/>
              </a:defRPr>
            </a:lvl4pPr>
            <a:lvl5pPr>
              <a:defRPr>
                <a:solidFill>
                  <a:srgbClr val="636466"/>
                </a:solidFill>
                <a:latin typeface="+mn-lt"/>
              </a:defRPr>
            </a:lvl5pPr>
          </a:lstStyle>
          <a:p>
            <a:pPr lvl="0"/>
            <a:r>
              <a:rPr lang="en-US" dirty="0"/>
              <a:t>Click to edit Master text styles</a:t>
            </a:r>
          </a:p>
          <a:p>
            <a:pPr lvl="1"/>
            <a:r>
              <a:rPr lang="en-US" dirty="0"/>
              <a:t>Second level</a:t>
            </a:r>
          </a:p>
          <a:p>
            <a:pPr lvl="2"/>
            <a:r>
              <a:rPr lang="en-US" dirty="0"/>
              <a:t>Third </a:t>
            </a:r>
            <a:r>
              <a:rPr lang="en-US" dirty="0" smtClean="0"/>
              <a:t>level</a:t>
            </a:r>
            <a:endParaRPr lang="en-US" dirty="0"/>
          </a:p>
        </p:txBody>
      </p:sp>
      <p:sp>
        <p:nvSpPr>
          <p:cNvPr id="16" name="Content Placeholder 3"/>
          <p:cNvSpPr>
            <a:spLocks noGrp="1"/>
          </p:cNvSpPr>
          <p:nvPr>
            <p:ph sz="quarter" idx="23" hasCustomPrompt="1"/>
          </p:nvPr>
        </p:nvSpPr>
        <p:spPr>
          <a:xfrm>
            <a:off x="8787160" y="2561492"/>
            <a:ext cx="2505680" cy="2553051"/>
          </a:xfrm>
        </p:spPr>
        <p:txBody>
          <a:bodyPr/>
          <a:lstStyle>
            <a:lvl1pPr marL="182880" indent="-182880">
              <a:spcBef>
                <a:spcPts val="600"/>
              </a:spcBef>
              <a:defRPr sz="1400">
                <a:solidFill>
                  <a:schemeClr val="tx1"/>
                </a:solidFill>
                <a:latin typeface="+mn-lt"/>
              </a:defRPr>
            </a:lvl1pPr>
            <a:lvl2pPr marL="457200" indent="-182880">
              <a:buFont typeface="Arial" panose="020B0604020202020204" pitchFamily="34" charset="0"/>
              <a:buChar char="•"/>
              <a:defRPr sz="1300">
                <a:solidFill>
                  <a:schemeClr val="tx1"/>
                </a:solidFill>
                <a:latin typeface="+mn-lt"/>
              </a:defRPr>
            </a:lvl2pPr>
            <a:lvl3pPr marL="731520" indent="-182880">
              <a:defRPr sz="1200">
                <a:solidFill>
                  <a:schemeClr val="tx1"/>
                </a:solidFill>
                <a:latin typeface="+mn-lt"/>
              </a:defRPr>
            </a:lvl3pPr>
            <a:lvl4pPr marL="777240" indent="-118872">
              <a:buFont typeface="Arial" panose="020B0604020202020204" pitchFamily="34" charset="0"/>
              <a:buChar char="•"/>
              <a:defRPr>
                <a:solidFill>
                  <a:srgbClr val="636466"/>
                </a:solidFill>
                <a:latin typeface="+mn-lt"/>
              </a:defRPr>
            </a:lvl4pPr>
            <a:lvl5pPr>
              <a:defRPr>
                <a:solidFill>
                  <a:srgbClr val="636466"/>
                </a:solidFill>
                <a:latin typeface="+mn-lt"/>
              </a:defRPr>
            </a:lvl5pPr>
          </a:lstStyle>
          <a:p>
            <a:pPr lvl="0"/>
            <a:r>
              <a:rPr lang="en-US" dirty="0"/>
              <a:t>Click to edit Master text styles</a:t>
            </a:r>
          </a:p>
          <a:p>
            <a:pPr lvl="1"/>
            <a:r>
              <a:rPr lang="en-US" dirty="0"/>
              <a:t>Second level</a:t>
            </a:r>
          </a:p>
          <a:p>
            <a:pPr lvl="2"/>
            <a:r>
              <a:rPr lang="en-US" dirty="0"/>
              <a:t>Third </a:t>
            </a:r>
            <a:r>
              <a:rPr lang="en-US" dirty="0" smtClean="0"/>
              <a:t>level</a:t>
            </a:r>
            <a:endParaRPr lang="en-US" dirty="0"/>
          </a:p>
        </p:txBody>
      </p:sp>
    </p:spTree>
    <p:extLst>
      <p:ext uri="{BB962C8B-B14F-4D97-AF65-F5344CB8AC3E}">
        <p14:creationId xmlns:p14="http://schemas.microsoft.com/office/powerpoint/2010/main" val="3712317353"/>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1392">
          <p15:clr>
            <a:srgbClr val="FBAE40"/>
          </p15:clr>
        </p15:guide>
      </p15:sldGuideLst>
    </p:ext>
  </p:extLst>
</p:sldLayout>
</file>

<file path=ppt/slideLayouts/slideLayout2.xml><?xml version="1.0" encoding="utf-8"?>
<p:sldLayout xmlns:a16="http://schemas.microsoft.com/office/drawing/2014/main"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TITLE/LONGER HEADLIINE/LIGH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1899" y="2025117"/>
            <a:ext cx="5198677" cy="1330831"/>
          </a:xfrm>
        </p:spPr>
        <p:txBody>
          <a:bodyPr anchor="t" anchorCtr="0"/>
          <a:lstStyle>
            <a:lvl1pPr algn="l">
              <a:lnSpc>
                <a:spcPts val="4000"/>
              </a:lnSpc>
              <a:defRPr sz="4000" b="0" spc="0" baseline="0">
                <a:solidFill>
                  <a:schemeClr val="tx1"/>
                </a:solidFill>
                <a:latin typeface="+mj-lt"/>
              </a:defRPr>
            </a:lvl1pPr>
          </a:lstStyle>
          <a:p>
            <a:r>
              <a:rPr lang="en-US" dirty="0"/>
              <a:t>Title should not exceed </a:t>
            </a:r>
            <a:br>
              <a:rPr lang="en-US" dirty="0"/>
            </a:br>
            <a:r>
              <a:rPr lang="en-US" dirty="0"/>
              <a:t>two lines</a:t>
            </a:r>
          </a:p>
        </p:txBody>
      </p:sp>
      <p:sp>
        <p:nvSpPr>
          <p:cNvPr id="3" name="Subtitle 2"/>
          <p:cNvSpPr>
            <a:spLocks noGrp="1"/>
          </p:cNvSpPr>
          <p:nvPr>
            <p:ph type="subTitle" idx="1" hasCustomPrompt="1"/>
          </p:nvPr>
        </p:nvSpPr>
        <p:spPr>
          <a:xfrm>
            <a:off x="533400" y="3669914"/>
            <a:ext cx="5350329" cy="1873785"/>
          </a:xfrm>
        </p:spPr>
        <p:txBody>
          <a:bodyPr/>
          <a:lstStyle>
            <a:lvl1pPr marL="0" indent="0" algn="l">
              <a:lnSpc>
                <a:spcPct val="100000"/>
              </a:lnSpc>
              <a:spcBef>
                <a:spcPts val="0"/>
              </a:spcBef>
              <a:buNone/>
              <a:defRPr sz="1600" spc="0" baseline="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or date</a:t>
            </a:r>
          </a:p>
        </p:txBody>
      </p:sp>
      <p:sp>
        <p:nvSpPr>
          <p:cNvPr id="21" name="Text Placeholder 20">
            <a:extLst>
              <a:ext uri="{FF2B5EF4-FFF2-40B4-BE49-F238E27FC236}">
                <a16:creationId xmlns:a16="http://schemas.microsoft.com/office/drawing/2014/main" id="{1F922664-A69F-4A34-8FAE-664BF2A48FD1}"/>
              </a:ext>
            </a:extLst>
          </p:cNvPr>
          <p:cNvSpPr>
            <a:spLocks noGrp="1"/>
          </p:cNvSpPr>
          <p:nvPr>
            <p:ph type="body" sz="quarter" idx="10" hasCustomPrompt="1"/>
          </p:nvPr>
        </p:nvSpPr>
        <p:spPr>
          <a:xfrm>
            <a:off x="533400" y="746339"/>
            <a:ext cx="3801745" cy="1095864"/>
          </a:xfrm>
        </p:spPr>
        <p:txBody>
          <a:bodyPr anchor="b"/>
          <a:lstStyle>
            <a:lvl1pPr marL="0" indent="0">
              <a:buNone/>
              <a:defRPr sz="1000" b="1" cap="all" spc="150" baseline="0">
                <a:solidFill>
                  <a:schemeClr val="tx1"/>
                </a:solidFill>
              </a:defRPr>
            </a:lvl1pPr>
            <a:lvl2pPr marL="201168" indent="0">
              <a:buNone/>
              <a:defRPr/>
            </a:lvl2pPr>
          </a:lstStyle>
          <a:p>
            <a:pPr lvl="0"/>
            <a:r>
              <a:rPr lang="en-US" dirty="0"/>
              <a:t>CLICK TO EDIT MASTER TEXT STYLES</a:t>
            </a:r>
          </a:p>
        </p:txBody>
      </p:sp>
      <p:sp>
        <p:nvSpPr>
          <p:cNvPr id="22" name="TextBox 21">
            <a:extLst>
              <a:ext uri="{FF2B5EF4-FFF2-40B4-BE49-F238E27FC236}">
                <a16:creationId xmlns:a16="http://schemas.microsoft.com/office/drawing/2014/main" id="{D81645BE-80FE-43D0-AC0E-E2F888A88671}"/>
              </a:ext>
            </a:extLst>
          </p:cNvPr>
          <p:cNvSpPr txBox="1">
            <a:spLocks noGrp="1" noSelect="1" noRot="1" noMove="1" noResize="1" noEditPoints="1" noAdjustHandles="1" noChangeArrowheads="1" noChangeShapeType="1" noTextEdit="1"/>
          </p:cNvSpPr>
          <p:nvPr userDrawn="1">
            <p:custDataLst>
              <p:tags r:id="rId1"/>
            </p:custDataLst>
          </p:nvPr>
        </p:nvSpPr>
        <p:spPr>
          <a:xfrm>
            <a:off x="8732450" y="6121193"/>
            <a:ext cx="2926150" cy="229222"/>
          </a:xfrm>
          <a:prstGeom prst="rect">
            <a:avLst/>
          </a:prstGeom>
          <a:noFill/>
        </p:spPr>
        <p:txBody>
          <a:bodyPr wrap="square" lIns="0" tIns="0" rIns="0" bIns="0" rtlCol="0" anchor="b" anchorCtr="0">
            <a:noAutofit/>
          </a:bodyPr>
          <a:lstStyle/>
          <a:p>
            <a:pPr algn="r"/>
            <a:r>
              <a:rPr lang="en-US" sz="650" dirty="0">
                <a:solidFill>
                  <a:schemeClr val="tx1">
                    <a:lumMod val="50000"/>
                    <a:lumOff val="50000"/>
                  </a:schemeClr>
                </a:solidFill>
                <a:latin typeface="+mn-lt"/>
              </a:rPr>
              <a:t>For Internal Use Only – Not For Distribution</a:t>
            </a:r>
          </a:p>
        </p:txBody>
      </p:sp>
      <p:grpSp>
        <p:nvGrpSpPr>
          <p:cNvPr id="37" name="Group 36">
            <a:extLst>
              <a:ext uri="{FF2B5EF4-FFF2-40B4-BE49-F238E27FC236}">
                <a16:creationId xmlns:a16="http://schemas.microsoft.com/office/drawing/2014/main" id="{278F01AB-A65F-4E74-9FA7-448CCFEC7BA1}"/>
              </a:ext>
            </a:extLst>
          </p:cNvPr>
          <p:cNvGrpSpPr>
            <a:grpSpLocks noGrp="1" noSelect="1" noRot="1" noMove="1" noResize="1"/>
          </p:cNvGrpSpPr>
          <p:nvPr>
            <p:custDataLst>
              <p:tags r:id="rId2"/>
            </p:custDataLst>
          </p:nvPr>
        </p:nvGrpSpPr>
        <p:grpSpPr>
          <a:xfrm>
            <a:off x="534633" y="6050967"/>
            <a:ext cx="1266458" cy="349628"/>
            <a:chOff x="7443982" y="2021903"/>
            <a:chExt cx="4231148" cy="1168083"/>
          </a:xfrm>
        </p:grpSpPr>
        <p:sp>
          <p:nvSpPr>
            <p:cNvPr id="42" name="Freeform: Shape 41">
              <a:extLst>
                <a:ext uri="{FF2B5EF4-FFF2-40B4-BE49-F238E27FC236}">
                  <a16:creationId xmlns:a16="http://schemas.microsoft.com/office/drawing/2014/main" id="{18D790A0-95D6-4E1C-A94B-87C4430F57BA}"/>
                </a:ext>
              </a:extLst>
            </p:cNvPr>
            <p:cNvSpPr/>
            <p:nvPr/>
          </p:nvSpPr>
          <p:spPr>
            <a:xfrm>
              <a:off x="7443982" y="2021903"/>
              <a:ext cx="173108" cy="922714"/>
            </a:xfrm>
            <a:custGeom>
              <a:avLst/>
              <a:gdLst>
                <a:gd name="connsiteX0" fmla="*/ 0 w 103822"/>
                <a:gd name="connsiteY0" fmla="*/ 0 h 553402"/>
                <a:gd name="connsiteX1" fmla="*/ 103822 w 103822"/>
                <a:gd name="connsiteY1" fmla="*/ 0 h 553402"/>
                <a:gd name="connsiteX2" fmla="*/ 103822 w 103822"/>
                <a:gd name="connsiteY2" fmla="*/ 553403 h 553402"/>
                <a:gd name="connsiteX3" fmla="*/ 0 w 103822"/>
                <a:gd name="connsiteY3" fmla="*/ 553403 h 553402"/>
                <a:gd name="connsiteX4" fmla="*/ 0 w 103822"/>
                <a:gd name="connsiteY4" fmla="*/ 0 h 553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2" h="553402">
                  <a:moveTo>
                    <a:pt x="0" y="0"/>
                  </a:moveTo>
                  <a:lnTo>
                    <a:pt x="103822" y="0"/>
                  </a:lnTo>
                  <a:lnTo>
                    <a:pt x="103822" y="553403"/>
                  </a:lnTo>
                  <a:lnTo>
                    <a:pt x="0" y="553403"/>
                  </a:lnTo>
                  <a:lnTo>
                    <a:pt x="0" y="0"/>
                  </a:lnTo>
                  <a:close/>
                </a:path>
              </a:pathLst>
            </a:custGeom>
            <a:solidFill>
              <a:srgbClr val="231F20"/>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1708DC02-DFB4-45D2-A76E-53123FD46A08}"/>
                </a:ext>
              </a:extLst>
            </p:cNvPr>
            <p:cNvSpPr/>
            <p:nvPr/>
          </p:nvSpPr>
          <p:spPr>
            <a:xfrm>
              <a:off x="7693004" y="2298876"/>
              <a:ext cx="647170" cy="659717"/>
            </a:xfrm>
            <a:custGeom>
              <a:avLst/>
              <a:gdLst>
                <a:gd name="connsiteX0" fmla="*/ 187261 w 388143"/>
                <a:gd name="connsiteY0" fmla="*/ 395668 h 395668"/>
                <a:gd name="connsiteX1" fmla="*/ 0 w 388143"/>
                <a:gd name="connsiteY1" fmla="*/ 197834 h 395668"/>
                <a:gd name="connsiteX2" fmla="*/ 187261 w 388143"/>
                <a:gd name="connsiteY2" fmla="*/ 0 h 395668"/>
                <a:gd name="connsiteX3" fmla="*/ 284321 w 388143"/>
                <a:gd name="connsiteY3" fmla="*/ 35624 h 395668"/>
                <a:gd name="connsiteX4" fmla="*/ 284321 w 388143"/>
                <a:gd name="connsiteY4" fmla="*/ 8287 h 395668"/>
                <a:gd name="connsiteX5" fmla="*/ 388144 w 388143"/>
                <a:gd name="connsiteY5" fmla="*/ 8287 h 395668"/>
                <a:gd name="connsiteX6" fmla="*/ 388144 w 388143"/>
                <a:gd name="connsiteY6" fmla="*/ 387287 h 395668"/>
                <a:gd name="connsiteX7" fmla="*/ 284321 w 388143"/>
                <a:gd name="connsiteY7" fmla="*/ 387287 h 395668"/>
                <a:gd name="connsiteX8" fmla="*/ 284321 w 388143"/>
                <a:gd name="connsiteY8" fmla="*/ 359283 h 395668"/>
                <a:gd name="connsiteX9" fmla="*/ 187261 w 388143"/>
                <a:gd name="connsiteY9" fmla="*/ 395668 h 395668"/>
                <a:gd name="connsiteX10" fmla="*/ 202406 w 388143"/>
                <a:gd name="connsiteY10" fmla="*/ 300895 h 395668"/>
                <a:gd name="connsiteX11" fmla="*/ 284321 w 388143"/>
                <a:gd name="connsiteY11" fmla="*/ 259175 h 395668"/>
                <a:gd name="connsiteX12" fmla="*/ 284321 w 388143"/>
                <a:gd name="connsiteY12" fmla="*/ 135636 h 395668"/>
                <a:gd name="connsiteX13" fmla="*/ 202406 w 388143"/>
                <a:gd name="connsiteY13" fmla="*/ 94678 h 395668"/>
                <a:gd name="connsiteX14" fmla="*/ 107632 w 388143"/>
                <a:gd name="connsiteY14" fmla="*/ 197739 h 395668"/>
                <a:gd name="connsiteX15" fmla="*/ 202406 w 388143"/>
                <a:gd name="connsiteY15" fmla="*/ 300895 h 39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8143" h="395668">
                  <a:moveTo>
                    <a:pt x="187261" y="395668"/>
                  </a:moveTo>
                  <a:cubicBezTo>
                    <a:pt x="75057" y="395668"/>
                    <a:pt x="0" y="303943"/>
                    <a:pt x="0" y="197834"/>
                  </a:cubicBezTo>
                  <a:cubicBezTo>
                    <a:pt x="0" y="91726"/>
                    <a:pt x="75057" y="0"/>
                    <a:pt x="187261" y="0"/>
                  </a:cubicBezTo>
                  <a:cubicBezTo>
                    <a:pt x="228219" y="0"/>
                    <a:pt x="262318" y="14383"/>
                    <a:pt x="284321" y="35624"/>
                  </a:cubicBezTo>
                  <a:lnTo>
                    <a:pt x="284321" y="8287"/>
                  </a:lnTo>
                  <a:lnTo>
                    <a:pt x="388144" y="8287"/>
                  </a:lnTo>
                  <a:lnTo>
                    <a:pt x="388144" y="387287"/>
                  </a:lnTo>
                  <a:lnTo>
                    <a:pt x="284321" y="387287"/>
                  </a:lnTo>
                  <a:lnTo>
                    <a:pt x="284321" y="359283"/>
                  </a:lnTo>
                  <a:cubicBezTo>
                    <a:pt x="262318" y="381191"/>
                    <a:pt x="228219" y="395668"/>
                    <a:pt x="187261" y="395668"/>
                  </a:cubicBezTo>
                  <a:close/>
                  <a:moveTo>
                    <a:pt x="202406" y="300895"/>
                  </a:moveTo>
                  <a:cubicBezTo>
                    <a:pt x="242602" y="300895"/>
                    <a:pt x="266795" y="283464"/>
                    <a:pt x="284321" y="259175"/>
                  </a:cubicBezTo>
                  <a:lnTo>
                    <a:pt x="284321" y="135636"/>
                  </a:lnTo>
                  <a:cubicBezTo>
                    <a:pt x="266890" y="112109"/>
                    <a:pt x="242602" y="94678"/>
                    <a:pt x="202406" y="94678"/>
                  </a:cubicBezTo>
                  <a:cubicBezTo>
                    <a:pt x="146304" y="94678"/>
                    <a:pt x="107632" y="141637"/>
                    <a:pt x="107632" y="197739"/>
                  </a:cubicBezTo>
                  <a:cubicBezTo>
                    <a:pt x="107632" y="253841"/>
                    <a:pt x="146304" y="300895"/>
                    <a:pt x="202406" y="300895"/>
                  </a:cubicBezTo>
                  <a:close/>
                </a:path>
              </a:pathLst>
            </a:custGeom>
            <a:solidFill>
              <a:srgbClr val="231F20"/>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F130F50E-777F-4F25-9A64-B6BC840390DD}"/>
                </a:ext>
              </a:extLst>
            </p:cNvPr>
            <p:cNvSpPr/>
            <p:nvPr/>
          </p:nvSpPr>
          <p:spPr>
            <a:xfrm>
              <a:off x="8445310" y="2021903"/>
              <a:ext cx="647170" cy="936690"/>
            </a:xfrm>
            <a:custGeom>
              <a:avLst/>
              <a:gdLst>
                <a:gd name="connsiteX0" fmla="*/ 200882 w 388143"/>
                <a:gd name="connsiteY0" fmla="*/ 561784 h 561784"/>
                <a:gd name="connsiteX1" fmla="*/ 103822 w 388143"/>
                <a:gd name="connsiteY1" fmla="*/ 525399 h 561784"/>
                <a:gd name="connsiteX2" fmla="*/ 103822 w 388143"/>
                <a:gd name="connsiteY2" fmla="*/ 553403 h 561784"/>
                <a:gd name="connsiteX3" fmla="*/ 0 w 388143"/>
                <a:gd name="connsiteY3" fmla="*/ 553403 h 561784"/>
                <a:gd name="connsiteX4" fmla="*/ 0 w 388143"/>
                <a:gd name="connsiteY4" fmla="*/ 0 h 561784"/>
                <a:gd name="connsiteX5" fmla="*/ 103822 w 388143"/>
                <a:gd name="connsiteY5" fmla="*/ 0 h 561784"/>
                <a:gd name="connsiteX6" fmla="*/ 103822 w 388143"/>
                <a:gd name="connsiteY6" fmla="*/ 201644 h 561784"/>
                <a:gd name="connsiteX7" fmla="*/ 200882 w 388143"/>
                <a:gd name="connsiteY7" fmla="*/ 166021 h 561784"/>
                <a:gd name="connsiteX8" fmla="*/ 388144 w 388143"/>
                <a:gd name="connsiteY8" fmla="*/ 363855 h 561784"/>
                <a:gd name="connsiteX9" fmla="*/ 200882 w 388143"/>
                <a:gd name="connsiteY9" fmla="*/ 561784 h 561784"/>
                <a:gd name="connsiteX10" fmla="*/ 185738 w 388143"/>
                <a:gd name="connsiteY10" fmla="*/ 467011 h 561784"/>
                <a:gd name="connsiteX11" fmla="*/ 281273 w 388143"/>
                <a:gd name="connsiteY11" fmla="*/ 363950 h 561784"/>
                <a:gd name="connsiteX12" fmla="*/ 185738 w 388143"/>
                <a:gd name="connsiteY12" fmla="*/ 260890 h 561784"/>
                <a:gd name="connsiteX13" fmla="*/ 103822 w 388143"/>
                <a:gd name="connsiteY13" fmla="*/ 301847 h 561784"/>
                <a:gd name="connsiteX14" fmla="*/ 103822 w 388143"/>
                <a:gd name="connsiteY14" fmla="*/ 425387 h 561784"/>
                <a:gd name="connsiteX15" fmla="*/ 185738 w 388143"/>
                <a:gd name="connsiteY15" fmla="*/ 467011 h 56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8143" h="561784">
                  <a:moveTo>
                    <a:pt x="200882" y="561784"/>
                  </a:moveTo>
                  <a:cubicBezTo>
                    <a:pt x="160687" y="561784"/>
                    <a:pt x="125825" y="547402"/>
                    <a:pt x="103822" y="525399"/>
                  </a:cubicBezTo>
                  <a:lnTo>
                    <a:pt x="103822" y="553403"/>
                  </a:lnTo>
                  <a:lnTo>
                    <a:pt x="0" y="553403"/>
                  </a:lnTo>
                  <a:lnTo>
                    <a:pt x="0" y="0"/>
                  </a:lnTo>
                  <a:lnTo>
                    <a:pt x="103822" y="0"/>
                  </a:lnTo>
                  <a:lnTo>
                    <a:pt x="103822" y="201644"/>
                  </a:lnTo>
                  <a:cubicBezTo>
                    <a:pt x="125825" y="180404"/>
                    <a:pt x="160687" y="166021"/>
                    <a:pt x="200882" y="166021"/>
                  </a:cubicBezTo>
                  <a:cubicBezTo>
                    <a:pt x="313087" y="166021"/>
                    <a:pt x="388144" y="257746"/>
                    <a:pt x="388144" y="363855"/>
                  </a:cubicBezTo>
                  <a:cubicBezTo>
                    <a:pt x="388144" y="469963"/>
                    <a:pt x="313087" y="561784"/>
                    <a:pt x="200882" y="561784"/>
                  </a:cubicBezTo>
                  <a:close/>
                  <a:moveTo>
                    <a:pt x="185738" y="467011"/>
                  </a:moveTo>
                  <a:cubicBezTo>
                    <a:pt x="242602" y="467011"/>
                    <a:pt x="281273" y="420053"/>
                    <a:pt x="281273" y="363950"/>
                  </a:cubicBezTo>
                  <a:cubicBezTo>
                    <a:pt x="281273" y="307848"/>
                    <a:pt x="242602" y="260890"/>
                    <a:pt x="185738" y="260890"/>
                  </a:cubicBezTo>
                  <a:cubicBezTo>
                    <a:pt x="145542" y="260890"/>
                    <a:pt x="121253" y="278321"/>
                    <a:pt x="103822" y="301847"/>
                  </a:cubicBezTo>
                  <a:lnTo>
                    <a:pt x="103822" y="425387"/>
                  </a:lnTo>
                  <a:cubicBezTo>
                    <a:pt x="121253" y="449580"/>
                    <a:pt x="145542" y="467011"/>
                    <a:pt x="185738" y="467011"/>
                  </a:cubicBezTo>
                  <a:close/>
                </a:path>
              </a:pathLst>
            </a:custGeom>
            <a:solidFill>
              <a:srgbClr val="231F20"/>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87B8F472-4B54-4EA2-98DB-196940162A74}"/>
                </a:ext>
              </a:extLst>
            </p:cNvPr>
            <p:cNvSpPr/>
            <p:nvPr/>
          </p:nvSpPr>
          <p:spPr>
            <a:xfrm>
              <a:off x="9149178" y="2298876"/>
              <a:ext cx="634465" cy="659717"/>
            </a:xfrm>
            <a:custGeom>
              <a:avLst/>
              <a:gdLst>
                <a:gd name="connsiteX0" fmla="*/ 200882 w 380523"/>
                <a:gd name="connsiteY0" fmla="*/ 395668 h 395668"/>
                <a:gd name="connsiteX1" fmla="*/ 0 w 380523"/>
                <a:gd name="connsiteY1" fmla="*/ 197834 h 395668"/>
                <a:gd name="connsiteX2" fmla="*/ 200882 w 380523"/>
                <a:gd name="connsiteY2" fmla="*/ 0 h 395668"/>
                <a:gd name="connsiteX3" fmla="*/ 380524 w 380523"/>
                <a:gd name="connsiteY3" fmla="*/ 109156 h 395668"/>
                <a:gd name="connsiteX4" fmla="*/ 290322 w 380523"/>
                <a:gd name="connsiteY4" fmla="*/ 157639 h 395668"/>
                <a:gd name="connsiteX5" fmla="*/ 200882 w 380523"/>
                <a:gd name="connsiteY5" fmla="*/ 96965 h 395668"/>
                <a:gd name="connsiteX6" fmla="*/ 104585 w 380523"/>
                <a:gd name="connsiteY6" fmla="*/ 197834 h 395668"/>
                <a:gd name="connsiteX7" fmla="*/ 200882 w 380523"/>
                <a:gd name="connsiteY7" fmla="*/ 298704 h 395668"/>
                <a:gd name="connsiteX8" fmla="*/ 290322 w 380523"/>
                <a:gd name="connsiteY8" fmla="*/ 238030 h 395668"/>
                <a:gd name="connsiteX9" fmla="*/ 380524 w 380523"/>
                <a:gd name="connsiteY9" fmla="*/ 286512 h 395668"/>
                <a:gd name="connsiteX10" fmla="*/ 200882 w 380523"/>
                <a:gd name="connsiteY10" fmla="*/ 395668 h 39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0523" h="395668">
                  <a:moveTo>
                    <a:pt x="200882" y="395668"/>
                  </a:moveTo>
                  <a:cubicBezTo>
                    <a:pt x="88678" y="395668"/>
                    <a:pt x="0" y="312230"/>
                    <a:pt x="0" y="197834"/>
                  </a:cubicBezTo>
                  <a:cubicBezTo>
                    <a:pt x="0" y="83344"/>
                    <a:pt x="88678" y="0"/>
                    <a:pt x="200882" y="0"/>
                  </a:cubicBezTo>
                  <a:cubicBezTo>
                    <a:pt x="279749" y="0"/>
                    <a:pt x="347948" y="44005"/>
                    <a:pt x="380524" y="109156"/>
                  </a:cubicBezTo>
                  <a:lnTo>
                    <a:pt x="290322" y="157639"/>
                  </a:lnTo>
                  <a:cubicBezTo>
                    <a:pt x="275177" y="122777"/>
                    <a:pt x="242602" y="96965"/>
                    <a:pt x="200882" y="96965"/>
                  </a:cubicBezTo>
                  <a:cubicBezTo>
                    <a:pt x="146304" y="96965"/>
                    <a:pt x="104585" y="139446"/>
                    <a:pt x="104585" y="197834"/>
                  </a:cubicBezTo>
                  <a:cubicBezTo>
                    <a:pt x="104585" y="256223"/>
                    <a:pt x="146304" y="298704"/>
                    <a:pt x="200882" y="298704"/>
                  </a:cubicBezTo>
                  <a:cubicBezTo>
                    <a:pt x="242602" y="298704"/>
                    <a:pt x="275177" y="272891"/>
                    <a:pt x="290322" y="238030"/>
                  </a:cubicBezTo>
                  <a:lnTo>
                    <a:pt x="380524" y="286512"/>
                  </a:lnTo>
                  <a:cubicBezTo>
                    <a:pt x="347948" y="351663"/>
                    <a:pt x="279749" y="395668"/>
                    <a:pt x="200882" y="395668"/>
                  </a:cubicBezTo>
                  <a:close/>
                </a:path>
              </a:pathLst>
            </a:custGeom>
            <a:solidFill>
              <a:srgbClr val="231F20"/>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4AEDFFD0-E77E-49BB-9084-26D759F42556}"/>
                </a:ext>
              </a:extLst>
            </p:cNvPr>
            <p:cNvSpPr/>
            <p:nvPr/>
          </p:nvSpPr>
          <p:spPr>
            <a:xfrm>
              <a:off x="9818900" y="2298876"/>
              <a:ext cx="664799" cy="659717"/>
            </a:xfrm>
            <a:custGeom>
              <a:avLst/>
              <a:gdLst>
                <a:gd name="connsiteX0" fmla="*/ 199358 w 398716"/>
                <a:gd name="connsiteY0" fmla="*/ 395668 h 395668"/>
                <a:gd name="connsiteX1" fmla="*/ 0 w 398716"/>
                <a:gd name="connsiteY1" fmla="*/ 197834 h 395668"/>
                <a:gd name="connsiteX2" fmla="*/ 199358 w 398716"/>
                <a:gd name="connsiteY2" fmla="*/ 0 h 395668"/>
                <a:gd name="connsiteX3" fmla="*/ 398716 w 398716"/>
                <a:gd name="connsiteY3" fmla="*/ 197834 h 395668"/>
                <a:gd name="connsiteX4" fmla="*/ 199358 w 398716"/>
                <a:gd name="connsiteY4" fmla="*/ 395668 h 395668"/>
                <a:gd name="connsiteX5" fmla="*/ 199358 w 398716"/>
                <a:gd name="connsiteY5" fmla="*/ 298609 h 395668"/>
                <a:gd name="connsiteX6" fmla="*/ 293370 w 398716"/>
                <a:gd name="connsiteY6" fmla="*/ 197739 h 395668"/>
                <a:gd name="connsiteX7" fmla="*/ 199358 w 398716"/>
                <a:gd name="connsiteY7" fmla="*/ 96869 h 395668"/>
                <a:gd name="connsiteX8" fmla="*/ 104584 w 398716"/>
                <a:gd name="connsiteY8" fmla="*/ 197739 h 395668"/>
                <a:gd name="connsiteX9" fmla="*/ 199358 w 398716"/>
                <a:gd name="connsiteY9" fmla="*/ 298609 h 39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8716" h="395668">
                  <a:moveTo>
                    <a:pt x="199358" y="395668"/>
                  </a:moveTo>
                  <a:cubicBezTo>
                    <a:pt x="89440" y="395668"/>
                    <a:pt x="0" y="308515"/>
                    <a:pt x="0" y="197834"/>
                  </a:cubicBezTo>
                  <a:cubicBezTo>
                    <a:pt x="0" y="87154"/>
                    <a:pt x="89440" y="0"/>
                    <a:pt x="199358" y="0"/>
                  </a:cubicBezTo>
                  <a:cubicBezTo>
                    <a:pt x="309277" y="0"/>
                    <a:pt x="398716" y="87154"/>
                    <a:pt x="398716" y="197834"/>
                  </a:cubicBezTo>
                  <a:cubicBezTo>
                    <a:pt x="398812" y="308420"/>
                    <a:pt x="309277" y="395668"/>
                    <a:pt x="199358" y="395668"/>
                  </a:cubicBezTo>
                  <a:close/>
                  <a:moveTo>
                    <a:pt x="199358" y="298609"/>
                  </a:moveTo>
                  <a:cubicBezTo>
                    <a:pt x="253937" y="298609"/>
                    <a:pt x="293370" y="256127"/>
                    <a:pt x="293370" y="197739"/>
                  </a:cubicBezTo>
                  <a:cubicBezTo>
                    <a:pt x="293370" y="139351"/>
                    <a:pt x="253937" y="96869"/>
                    <a:pt x="199358" y="96869"/>
                  </a:cubicBezTo>
                  <a:cubicBezTo>
                    <a:pt x="144780" y="96869"/>
                    <a:pt x="104584" y="139351"/>
                    <a:pt x="104584" y="197739"/>
                  </a:cubicBezTo>
                  <a:cubicBezTo>
                    <a:pt x="104680" y="256127"/>
                    <a:pt x="144780" y="298609"/>
                    <a:pt x="199358" y="298609"/>
                  </a:cubicBezTo>
                  <a:close/>
                </a:path>
              </a:pathLst>
            </a:custGeom>
            <a:solidFill>
              <a:srgbClr val="231F20"/>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37D9A38B-9094-47C7-B25E-301CA7A10219}"/>
                </a:ext>
              </a:extLst>
            </p:cNvPr>
            <p:cNvSpPr/>
            <p:nvPr/>
          </p:nvSpPr>
          <p:spPr>
            <a:xfrm>
              <a:off x="11027960" y="2298876"/>
              <a:ext cx="647170" cy="891110"/>
            </a:xfrm>
            <a:custGeom>
              <a:avLst/>
              <a:gdLst>
                <a:gd name="connsiteX0" fmla="*/ 0 w 388143"/>
                <a:gd name="connsiteY0" fmla="*/ 8287 h 534447"/>
                <a:gd name="connsiteX1" fmla="*/ 103822 w 388143"/>
                <a:gd name="connsiteY1" fmla="*/ 8287 h 534447"/>
                <a:gd name="connsiteX2" fmla="*/ 103822 w 388143"/>
                <a:gd name="connsiteY2" fmla="*/ 35624 h 534447"/>
                <a:gd name="connsiteX3" fmla="*/ 200882 w 388143"/>
                <a:gd name="connsiteY3" fmla="*/ 0 h 534447"/>
                <a:gd name="connsiteX4" fmla="*/ 388144 w 388143"/>
                <a:gd name="connsiteY4" fmla="*/ 197834 h 534447"/>
                <a:gd name="connsiteX5" fmla="*/ 200882 w 388143"/>
                <a:gd name="connsiteY5" fmla="*/ 395668 h 534447"/>
                <a:gd name="connsiteX6" fmla="*/ 103822 w 388143"/>
                <a:gd name="connsiteY6" fmla="*/ 359283 h 534447"/>
                <a:gd name="connsiteX7" fmla="*/ 103822 w 388143"/>
                <a:gd name="connsiteY7" fmla="*/ 534448 h 534447"/>
                <a:gd name="connsiteX8" fmla="*/ 0 w 388143"/>
                <a:gd name="connsiteY8" fmla="*/ 534448 h 534447"/>
                <a:gd name="connsiteX9" fmla="*/ 0 w 388143"/>
                <a:gd name="connsiteY9" fmla="*/ 8287 h 534447"/>
                <a:gd name="connsiteX10" fmla="*/ 185738 w 388143"/>
                <a:gd name="connsiteY10" fmla="*/ 300895 h 534447"/>
                <a:gd name="connsiteX11" fmla="*/ 281273 w 388143"/>
                <a:gd name="connsiteY11" fmla="*/ 197834 h 534447"/>
                <a:gd name="connsiteX12" fmla="*/ 185738 w 388143"/>
                <a:gd name="connsiteY12" fmla="*/ 94678 h 534447"/>
                <a:gd name="connsiteX13" fmla="*/ 103822 w 388143"/>
                <a:gd name="connsiteY13" fmla="*/ 135636 h 534447"/>
                <a:gd name="connsiteX14" fmla="*/ 103822 w 388143"/>
                <a:gd name="connsiteY14" fmla="*/ 259175 h 534447"/>
                <a:gd name="connsiteX15" fmla="*/ 185738 w 388143"/>
                <a:gd name="connsiteY15" fmla="*/ 300895 h 53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8143" h="534447">
                  <a:moveTo>
                    <a:pt x="0" y="8287"/>
                  </a:moveTo>
                  <a:lnTo>
                    <a:pt x="103822" y="8287"/>
                  </a:lnTo>
                  <a:lnTo>
                    <a:pt x="103822" y="35624"/>
                  </a:lnTo>
                  <a:cubicBezTo>
                    <a:pt x="125825" y="14383"/>
                    <a:pt x="160687" y="0"/>
                    <a:pt x="200882" y="0"/>
                  </a:cubicBezTo>
                  <a:cubicBezTo>
                    <a:pt x="313087" y="0"/>
                    <a:pt x="388144" y="91726"/>
                    <a:pt x="388144" y="197834"/>
                  </a:cubicBezTo>
                  <a:cubicBezTo>
                    <a:pt x="388144" y="303943"/>
                    <a:pt x="313087" y="395668"/>
                    <a:pt x="200882" y="395668"/>
                  </a:cubicBezTo>
                  <a:cubicBezTo>
                    <a:pt x="160687" y="395668"/>
                    <a:pt x="125825" y="381286"/>
                    <a:pt x="103822" y="359283"/>
                  </a:cubicBezTo>
                  <a:lnTo>
                    <a:pt x="103822" y="534448"/>
                  </a:lnTo>
                  <a:lnTo>
                    <a:pt x="0" y="534448"/>
                  </a:lnTo>
                  <a:lnTo>
                    <a:pt x="0" y="8287"/>
                  </a:lnTo>
                  <a:close/>
                  <a:moveTo>
                    <a:pt x="185738" y="300895"/>
                  </a:moveTo>
                  <a:cubicBezTo>
                    <a:pt x="242602" y="300895"/>
                    <a:pt x="281273" y="253937"/>
                    <a:pt x="281273" y="197834"/>
                  </a:cubicBezTo>
                  <a:cubicBezTo>
                    <a:pt x="281273" y="141732"/>
                    <a:pt x="242602" y="94678"/>
                    <a:pt x="185738" y="94678"/>
                  </a:cubicBezTo>
                  <a:cubicBezTo>
                    <a:pt x="145542" y="94678"/>
                    <a:pt x="121253" y="112109"/>
                    <a:pt x="103822" y="135636"/>
                  </a:cubicBezTo>
                  <a:lnTo>
                    <a:pt x="103822" y="259175"/>
                  </a:lnTo>
                  <a:cubicBezTo>
                    <a:pt x="121253" y="283464"/>
                    <a:pt x="145542" y="300895"/>
                    <a:pt x="185738" y="300895"/>
                  </a:cubicBezTo>
                  <a:close/>
                </a:path>
              </a:pathLst>
            </a:custGeom>
            <a:solidFill>
              <a:srgbClr val="231F20"/>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348C7BD1-AAB7-4221-944A-29AAE9A3398A}"/>
                </a:ext>
              </a:extLst>
            </p:cNvPr>
            <p:cNvSpPr/>
            <p:nvPr/>
          </p:nvSpPr>
          <p:spPr>
            <a:xfrm>
              <a:off x="10559137" y="2305071"/>
              <a:ext cx="393066" cy="639388"/>
            </a:xfrm>
            <a:custGeom>
              <a:avLst/>
              <a:gdLst>
                <a:gd name="connsiteX0" fmla="*/ 191738 w 235743"/>
                <a:gd name="connsiteY0" fmla="*/ 0 h 383476"/>
                <a:gd name="connsiteX1" fmla="*/ 103822 w 235743"/>
                <a:gd name="connsiteY1" fmla="*/ 50006 h 383476"/>
                <a:gd name="connsiteX2" fmla="*/ 103822 w 235743"/>
                <a:gd name="connsiteY2" fmla="*/ 4477 h 383476"/>
                <a:gd name="connsiteX3" fmla="*/ 0 w 235743"/>
                <a:gd name="connsiteY3" fmla="*/ 4477 h 383476"/>
                <a:gd name="connsiteX4" fmla="*/ 0 w 235743"/>
                <a:gd name="connsiteY4" fmla="*/ 383476 h 383476"/>
                <a:gd name="connsiteX5" fmla="*/ 103822 w 235743"/>
                <a:gd name="connsiteY5" fmla="*/ 383476 h 383476"/>
                <a:gd name="connsiteX6" fmla="*/ 103822 w 235743"/>
                <a:gd name="connsiteY6" fmla="*/ 148971 h 383476"/>
                <a:gd name="connsiteX7" fmla="*/ 235744 w 235743"/>
                <a:gd name="connsiteY7" fmla="*/ 106299 h 383476"/>
                <a:gd name="connsiteX8" fmla="*/ 235744 w 235743"/>
                <a:gd name="connsiteY8" fmla="*/ 6763 h 383476"/>
                <a:gd name="connsiteX9" fmla="*/ 191738 w 235743"/>
                <a:gd name="connsiteY9" fmla="*/ 0 h 383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5743" h="383476">
                  <a:moveTo>
                    <a:pt x="191738" y="0"/>
                  </a:moveTo>
                  <a:cubicBezTo>
                    <a:pt x="152305" y="0"/>
                    <a:pt x="116681" y="22765"/>
                    <a:pt x="103822" y="50006"/>
                  </a:cubicBezTo>
                  <a:lnTo>
                    <a:pt x="103822" y="4477"/>
                  </a:lnTo>
                  <a:lnTo>
                    <a:pt x="0" y="4477"/>
                  </a:lnTo>
                  <a:lnTo>
                    <a:pt x="0" y="383476"/>
                  </a:lnTo>
                  <a:lnTo>
                    <a:pt x="103822" y="383476"/>
                  </a:lnTo>
                  <a:lnTo>
                    <a:pt x="103822" y="148971"/>
                  </a:lnTo>
                  <a:cubicBezTo>
                    <a:pt x="153162" y="77438"/>
                    <a:pt x="235744" y="106299"/>
                    <a:pt x="235744" y="106299"/>
                  </a:cubicBezTo>
                  <a:lnTo>
                    <a:pt x="235744" y="6763"/>
                  </a:lnTo>
                  <a:cubicBezTo>
                    <a:pt x="227362" y="3810"/>
                    <a:pt x="210693" y="0"/>
                    <a:pt x="191738" y="0"/>
                  </a:cubicBezTo>
                  <a:close/>
                </a:path>
              </a:pathLst>
            </a:custGeom>
            <a:solidFill>
              <a:srgbClr val="231F20"/>
            </a:solidFill>
            <a:ln w="9525" cap="flat">
              <a:noFill/>
              <a:prstDash val="solid"/>
              <a:miter/>
            </a:ln>
          </p:spPr>
          <p:txBody>
            <a:bodyPr rtlCol="0" anchor="ctr"/>
            <a:lstStyle/>
            <a:p>
              <a:endParaRPr lang="en-US"/>
            </a:p>
          </p:txBody>
        </p:sp>
      </p:grpSp>
      <p:sp>
        <p:nvSpPr>
          <p:cNvPr id="55" name="Freeform: Shape 54">
            <a:extLst>
              <a:ext uri="{FF2B5EF4-FFF2-40B4-BE49-F238E27FC236}">
                <a16:creationId xmlns:a16="http://schemas.microsoft.com/office/drawing/2014/main" id="{D90FD303-6C67-49ED-AEB4-55EDF1968A44}"/>
              </a:ext>
            </a:extLst>
          </p:cNvPr>
          <p:cNvSpPr>
            <a:spLocks noGrp="1" noSelect="1" noRot="1" noMove="1" noResize="1" noEditPoints="1" noAdjustHandles="1" noChangeArrowheads="1" noChangeShapeType="1" noTextEdit="1"/>
          </p:cNvSpPr>
          <p:nvPr>
            <p:custDataLst>
              <p:tags r:id="rId3"/>
            </p:custDataLst>
          </p:nvPr>
        </p:nvSpPr>
        <p:spPr>
          <a:xfrm>
            <a:off x="6135788" y="-3045"/>
            <a:ext cx="6061875" cy="5688000"/>
          </a:xfrm>
          <a:custGeom>
            <a:avLst/>
            <a:gdLst>
              <a:gd name="connsiteX0" fmla="*/ 215376 w 6061875"/>
              <a:gd name="connsiteY0" fmla="*/ 0 h 5688000"/>
              <a:gd name="connsiteX1" fmla="*/ 6061875 w 6061875"/>
              <a:gd name="connsiteY1" fmla="*/ 0 h 5688000"/>
              <a:gd name="connsiteX2" fmla="*/ 6061874 w 6061875"/>
              <a:gd name="connsiteY2" fmla="*/ 5181247 h 5688000"/>
              <a:gd name="connsiteX3" fmla="*/ 5884725 w 6061875"/>
              <a:gd name="connsiteY3" fmla="*/ 5275379 h 5688000"/>
              <a:gd name="connsiteX4" fmla="*/ 1529226 w 6061875"/>
              <a:gd name="connsiteY4" fmla="*/ 4690293 h 5688000"/>
              <a:gd name="connsiteX5" fmla="*/ 174767 w 6061875"/>
              <a:gd name="connsiteY5" fmla="*/ 122713 h 5688000"/>
              <a:gd name="connsiteX6" fmla="*/ 215376 w 6061875"/>
              <a:gd name="connsiteY6" fmla="*/ 0 h 56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61875" h="5688000">
                <a:moveTo>
                  <a:pt x="215376" y="0"/>
                </a:moveTo>
                <a:lnTo>
                  <a:pt x="6061875" y="0"/>
                </a:lnTo>
                <a:lnTo>
                  <a:pt x="6061874" y="5181247"/>
                </a:lnTo>
                <a:lnTo>
                  <a:pt x="5884725" y="5275379"/>
                </a:lnTo>
                <a:cubicBezTo>
                  <a:pt x="4506761" y="5963336"/>
                  <a:pt x="2811084" y="5806058"/>
                  <a:pt x="1529226" y="4690293"/>
                </a:cubicBezTo>
                <a:cubicBezTo>
                  <a:pt x="187007" y="3494984"/>
                  <a:pt x="-293739" y="1670204"/>
                  <a:pt x="174767" y="122713"/>
                </a:cubicBezTo>
                <a:lnTo>
                  <a:pt x="215376" y="0"/>
                </a:lnTo>
                <a:close/>
              </a:path>
            </a:pathLst>
          </a:custGeom>
          <a:solidFill>
            <a:srgbClr val="4CD5F7"/>
          </a:solidFill>
          <a:ln w="16673" cap="flat">
            <a:noFill/>
            <a:prstDash val="solid"/>
            <a:miter/>
          </a:ln>
        </p:spPr>
        <p:txBody>
          <a:bodyPr wrap="square" rtlCol="0" anchor="ctr">
            <a:noAutofit/>
          </a:bodyPr>
          <a:lstStyle/>
          <a:p>
            <a:endParaRPr lang="en-US"/>
          </a:p>
        </p:txBody>
      </p:sp>
      <p:sp>
        <p:nvSpPr>
          <p:cNvPr id="40" name="Freeform: Shape 39">
            <a:extLst>
              <a:ext uri="{FF2B5EF4-FFF2-40B4-BE49-F238E27FC236}">
                <a16:creationId xmlns:a16="http://schemas.microsoft.com/office/drawing/2014/main" id="{53FA8078-4CF1-47AE-9DFE-4A696148D438}"/>
              </a:ext>
            </a:extLst>
          </p:cNvPr>
          <p:cNvSpPr>
            <a:spLocks noGrp="1" noSelect="1" noRot="1" noMove="1" noResize="1" noEditPoints="1" noAdjustHandles="1" noChangeArrowheads="1" noChangeShapeType="1" noTextEdit="1"/>
          </p:cNvSpPr>
          <p:nvPr userDrawn="1">
            <p:custDataLst>
              <p:tags r:id="rId4"/>
            </p:custDataLst>
          </p:nvPr>
        </p:nvSpPr>
        <p:spPr>
          <a:xfrm>
            <a:off x="7861957" y="-3045"/>
            <a:ext cx="4335706" cy="4179602"/>
          </a:xfrm>
          <a:custGeom>
            <a:avLst/>
            <a:gdLst>
              <a:gd name="connsiteX0" fmla="*/ 151605 w 4335706"/>
              <a:gd name="connsiteY0" fmla="*/ 0 h 4179602"/>
              <a:gd name="connsiteX1" fmla="*/ 4335706 w 4335706"/>
              <a:gd name="connsiteY1" fmla="*/ 0 h 4179602"/>
              <a:gd name="connsiteX2" fmla="*/ 4335705 w 4335706"/>
              <a:gd name="connsiteY2" fmla="*/ 3855210 h 4179602"/>
              <a:gd name="connsiteX3" fmla="*/ 4200106 w 4335706"/>
              <a:gd name="connsiteY3" fmla="*/ 3924374 h 4179602"/>
              <a:gd name="connsiteX4" fmla="*/ 1126173 w 4335706"/>
              <a:gd name="connsiteY4" fmla="*/ 3459612 h 4179602"/>
              <a:gd name="connsiteX5" fmla="*/ 128682 w 4335706"/>
              <a:gd name="connsiteY5" fmla="*/ 64253 h 4179602"/>
              <a:gd name="connsiteX6" fmla="*/ 151605 w 4335706"/>
              <a:gd name="connsiteY6" fmla="*/ 0 h 4179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706" h="4179602">
                <a:moveTo>
                  <a:pt x="151605" y="0"/>
                </a:moveTo>
                <a:lnTo>
                  <a:pt x="4335706" y="0"/>
                </a:lnTo>
                <a:lnTo>
                  <a:pt x="4335705" y="3855210"/>
                </a:lnTo>
                <a:lnTo>
                  <a:pt x="4200106" y="3924374"/>
                </a:lnTo>
                <a:cubicBezTo>
                  <a:pt x="3210930" y="4368115"/>
                  <a:pt x="2029162" y="4245598"/>
                  <a:pt x="1126173" y="3459612"/>
                </a:cubicBezTo>
                <a:cubicBezTo>
                  <a:pt x="137716" y="2579399"/>
                  <a:pt x="-216297" y="1214435"/>
                  <a:pt x="128682" y="64253"/>
                </a:cubicBezTo>
                <a:lnTo>
                  <a:pt x="151605" y="0"/>
                </a:lnTo>
                <a:close/>
              </a:path>
            </a:pathLst>
          </a:custGeom>
          <a:solidFill>
            <a:srgbClr val="2998E3"/>
          </a:solidFill>
          <a:ln w="16673" cap="flat">
            <a:noFill/>
            <a:prstDash val="solid"/>
            <a:miter/>
          </a:ln>
        </p:spPr>
        <p:txBody>
          <a:bodyPr wrap="square" rtlCol="0" anchor="ctr">
            <a:noAutofit/>
          </a:bodyPr>
          <a:lstStyle/>
          <a:p>
            <a:endParaRPr lang="en-US"/>
          </a:p>
        </p:txBody>
      </p:sp>
      <p:sp>
        <p:nvSpPr>
          <p:cNvPr id="30" name="Freeform: Shape 29">
            <a:extLst>
              <a:ext uri="{FF2B5EF4-FFF2-40B4-BE49-F238E27FC236}">
                <a16:creationId xmlns:a16="http://schemas.microsoft.com/office/drawing/2014/main" id="{F24C9649-BFB5-46C6-8AAF-DAF6F624F1E1}"/>
              </a:ext>
            </a:extLst>
          </p:cNvPr>
          <p:cNvSpPr>
            <a:spLocks noGrp="1" noSelect="1" noRot="1" noMove="1" noResize="1" noEditPoints="1" noAdjustHandles="1" noChangeArrowheads="1" noChangeShapeType="1" noTextEdit="1"/>
          </p:cNvSpPr>
          <p:nvPr>
            <p:custDataLst>
              <p:tags r:id="rId5"/>
            </p:custDataLst>
          </p:nvPr>
        </p:nvSpPr>
        <p:spPr>
          <a:xfrm>
            <a:off x="8959993" y="-3045"/>
            <a:ext cx="3237670" cy="3243649"/>
          </a:xfrm>
          <a:custGeom>
            <a:avLst/>
            <a:gdLst>
              <a:gd name="connsiteX0" fmla="*/ 143901 w 3237670"/>
              <a:gd name="connsiteY0" fmla="*/ 0 h 3243649"/>
              <a:gd name="connsiteX1" fmla="*/ 3237670 w 3237670"/>
              <a:gd name="connsiteY1" fmla="*/ 0 h 3243649"/>
              <a:gd name="connsiteX2" fmla="*/ 3237670 w 3237670"/>
              <a:gd name="connsiteY2" fmla="*/ 3033708 h 3243649"/>
              <a:gd name="connsiteX3" fmla="*/ 3184618 w 3237670"/>
              <a:gd name="connsiteY3" fmla="*/ 3060261 h 3243649"/>
              <a:gd name="connsiteX4" fmla="*/ 853875 w 3237670"/>
              <a:gd name="connsiteY4" fmla="*/ 2685264 h 3243649"/>
              <a:gd name="connsiteX5" fmla="*/ 97586 w 3237670"/>
              <a:gd name="connsiteY5" fmla="*/ 128996 h 3243649"/>
              <a:gd name="connsiteX6" fmla="*/ 143901 w 3237670"/>
              <a:gd name="connsiteY6" fmla="*/ 0 h 3243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7670" h="3243649">
                <a:moveTo>
                  <a:pt x="143901" y="0"/>
                </a:moveTo>
                <a:lnTo>
                  <a:pt x="3237670" y="0"/>
                </a:lnTo>
                <a:lnTo>
                  <a:pt x="3237670" y="3033708"/>
                </a:lnTo>
                <a:lnTo>
                  <a:pt x="3184618" y="3060261"/>
                </a:lnTo>
                <a:cubicBezTo>
                  <a:pt x="2434622" y="3389083"/>
                  <a:pt x="1538573" y="3282554"/>
                  <a:pt x="853875" y="2685264"/>
                </a:cubicBezTo>
                <a:cubicBezTo>
                  <a:pt x="104429" y="2016281"/>
                  <a:pt x="-164021" y="995069"/>
                  <a:pt x="97586" y="128996"/>
                </a:cubicBezTo>
                <a:lnTo>
                  <a:pt x="143901" y="0"/>
                </a:lnTo>
                <a:close/>
              </a:path>
            </a:pathLst>
          </a:custGeom>
          <a:solidFill>
            <a:srgbClr val="3A5CE9"/>
          </a:solidFill>
          <a:ln w="16673" cap="flat">
            <a:noFill/>
            <a:prstDash val="solid"/>
            <a:miter/>
          </a:ln>
        </p:spPr>
        <p:txBody>
          <a:bodyPr wrap="square" rtlCol="0" anchor="ctr">
            <a:noAutofit/>
          </a:bodyPr>
          <a:lstStyle/>
          <a:p>
            <a:endParaRPr lang="en-US"/>
          </a:p>
        </p:txBody>
      </p:sp>
      <p:sp>
        <p:nvSpPr>
          <p:cNvPr id="60" name="Freeform: Shape 59">
            <a:extLst>
              <a:ext uri="{FF2B5EF4-FFF2-40B4-BE49-F238E27FC236}">
                <a16:creationId xmlns:a16="http://schemas.microsoft.com/office/drawing/2014/main" id="{B8200537-0A04-459C-B285-9E253324DAEB}"/>
              </a:ext>
            </a:extLst>
          </p:cNvPr>
          <p:cNvSpPr>
            <a:spLocks noGrp="1" noSelect="1" noRot="1" noMove="1" noResize="1" noEditPoints="1" noAdjustHandles="1" noChangeArrowheads="1" noChangeShapeType="1" noTextEdit="1"/>
          </p:cNvSpPr>
          <p:nvPr>
            <p:custDataLst>
              <p:tags r:id="rId6"/>
            </p:custDataLst>
          </p:nvPr>
        </p:nvSpPr>
        <p:spPr>
          <a:xfrm>
            <a:off x="5883684" y="-3044"/>
            <a:ext cx="6313979" cy="5632993"/>
          </a:xfrm>
          <a:custGeom>
            <a:avLst/>
            <a:gdLst>
              <a:gd name="connsiteX0" fmla="*/ 190826 w 6313979"/>
              <a:gd name="connsiteY0" fmla="*/ 0 h 5632993"/>
              <a:gd name="connsiteX1" fmla="*/ 230343 w 6313979"/>
              <a:gd name="connsiteY1" fmla="*/ 0 h 5632993"/>
              <a:gd name="connsiteX2" fmla="*/ 209602 w 6313979"/>
              <a:gd name="connsiteY2" fmla="*/ 62014 h 5632993"/>
              <a:gd name="connsiteX3" fmla="*/ 1563593 w 6313979"/>
              <a:gd name="connsiteY3" fmla="*/ 4598694 h 5632993"/>
              <a:gd name="connsiteX4" fmla="*/ 4547862 w 6313979"/>
              <a:gd name="connsiteY4" fmla="*/ 5570258 h 5632993"/>
              <a:gd name="connsiteX5" fmla="*/ 6252805 w 6313979"/>
              <a:gd name="connsiteY5" fmla="*/ 4976830 h 5632993"/>
              <a:gd name="connsiteX6" fmla="*/ 6313979 w 6313979"/>
              <a:gd name="connsiteY6" fmla="*/ 4935481 h 5632993"/>
              <a:gd name="connsiteX7" fmla="*/ 6313979 w 6313979"/>
              <a:gd name="connsiteY7" fmla="*/ 4984900 h 5632993"/>
              <a:gd name="connsiteX8" fmla="*/ 6257567 w 6313979"/>
              <a:gd name="connsiteY8" fmla="*/ 5022524 h 5632993"/>
              <a:gd name="connsiteX9" fmla="*/ 6076869 w 6313979"/>
              <a:gd name="connsiteY9" fmla="*/ 5129942 h 5632993"/>
              <a:gd name="connsiteX10" fmla="*/ 4552033 w 6313979"/>
              <a:gd name="connsiteY10" fmla="*/ 5612804 h 5632993"/>
              <a:gd name="connsiteX11" fmla="*/ 4155766 w 6313979"/>
              <a:gd name="connsiteY11" fmla="*/ 5632993 h 5632993"/>
              <a:gd name="connsiteX12" fmla="*/ 1535395 w 6313979"/>
              <a:gd name="connsiteY12" fmla="*/ 4630895 h 5632993"/>
              <a:gd name="connsiteX13" fmla="*/ 19735 w 6313979"/>
              <a:gd name="connsiteY13" fmla="*/ 1658473 h 5632993"/>
              <a:gd name="connsiteX14" fmla="*/ 175739 w 6313979"/>
              <a:gd name="connsiteY14" fmla="*/ 45540 h 5632993"/>
              <a:gd name="connsiteX15" fmla="*/ 190826 w 6313979"/>
              <a:gd name="connsiteY15" fmla="*/ 0 h 5632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13979" h="5632993">
                <a:moveTo>
                  <a:pt x="190826" y="0"/>
                </a:moveTo>
                <a:lnTo>
                  <a:pt x="230343" y="0"/>
                </a:lnTo>
                <a:lnTo>
                  <a:pt x="209602" y="62014"/>
                </a:lnTo>
                <a:cubicBezTo>
                  <a:pt x="-260843" y="1598595"/>
                  <a:pt x="217869" y="3400382"/>
                  <a:pt x="1563593" y="4598694"/>
                </a:cubicBezTo>
                <a:cubicBezTo>
                  <a:pt x="2409186" y="5334667"/>
                  <a:pt x="3469180" y="5679878"/>
                  <a:pt x="4547862" y="5570258"/>
                </a:cubicBezTo>
                <a:cubicBezTo>
                  <a:pt x="5161940" y="5507940"/>
                  <a:pt x="5740965" y="5304033"/>
                  <a:pt x="6252805" y="4976830"/>
                </a:cubicBezTo>
                <a:lnTo>
                  <a:pt x="6313979" y="4935481"/>
                </a:lnTo>
                <a:lnTo>
                  <a:pt x="6313979" y="4984900"/>
                </a:lnTo>
                <a:lnTo>
                  <a:pt x="6257567" y="5022524"/>
                </a:lnTo>
                <a:cubicBezTo>
                  <a:pt x="6198343" y="5059842"/>
                  <a:pt x="6138103" y="5095655"/>
                  <a:pt x="6076869" y="5129942"/>
                </a:cubicBezTo>
                <a:cubicBezTo>
                  <a:pt x="5602016" y="5395900"/>
                  <a:pt x="5088954" y="5558245"/>
                  <a:pt x="4552033" y="5612804"/>
                </a:cubicBezTo>
                <a:cubicBezTo>
                  <a:pt x="4419555" y="5626319"/>
                  <a:pt x="4287243" y="5632993"/>
                  <a:pt x="4155766" y="5632993"/>
                </a:cubicBezTo>
                <a:cubicBezTo>
                  <a:pt x="3204390" y="5632993"/>
                  <a:pt x="2286385" y="5284445"/>
                  <a:pt x="1535395" y="4630895"/>
                </a:cubicBezTo>
                <a:cubicBezTo>
                  <a:pt x="666277" y="3856881"/>
                  <a:pt x="128021" y="2801392"/>
                  <a:pt x="19735" y="1658473"/>
                </a:cubicBezTo>
                <a:cubicBezTo>
                  <a:pt x="-32822" y="1103699"/>
                  <a:pt x="19735" y="561105"/>
                  <a:pt x="175739" y="45540"/>
                </a:cubicBezTo>
                <a:lnTo>
                  <a:pt x="190826" y="0"/>
                </a:lnTo>
                <a:close/>
              </a:path>
            </a:pathLst>
          </a:custGeom>
          <a:solidFill>
            <a:srgbClr val="F7758C"/>
          </a:solidFill>
          <a:ln w="16673" cap="flat">
            <a:noFill/>
            <a:prstDash val="solid"/>
            <a:miter/>
          </a:ln>
        </p:spPr>
        <p:txBody>
          <a:bodyPr wrap="square" rtlCol="0" anchor="ctr">
            <a:noAutofit/>
          </a:bodyPr>
          <a:lstStyle/>
          <a:p>
            <a:endParaRPr lang="en-US"/>
          </a:p>
        </p:txBody>
      </p:sp>
      <p:sp>
        <p:nvSpPr>
          <p:cNvPr id="18" name="Rectangle 17"/>
          <p:cNvSpPr>
            <a:spLocks noGrp="1" noSelect="1" noRot="1" noMove="1" noResize="1" noEditPoints="1" noAdjustHandles="1" noChangeArrowheads="1" noChangeShapeType="1" noTextEdit="1"/>
          </p:cNvSpPr>
          <p:nvPr userDrawn="1">
            <p:custDataLst>
              <p:tags r:id="rId7"/>
            </p:custDataLst>
          </p:nvPr>
        </p:nvSpPr>
        <p:spPr>
          <a:xfrm>
            <a:off x="10099221" y="6133870"/>
            <a:ext cx="1559379" cy="340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smtClean="0"/>
          </a:p>
        </p:txBody>
      </p:sp>
      <p:sp>
        <p:nvSpPr>
          <p:cNvPr id="20" name="Rectangle 19"/>
          <p:cNvSpPr>
            <a:spLocks noGrp="1" noSelect="1" noRot="1" noMove="1" noResize="1" noEditPoints="1" noAdjustHandles="1" noChangeArrowheads="1" noChangeShapeType="1" noTextEdit="1"/>
          </p:cNvSpPr>
          <p:nvPr userDrawn="1">
            <p:custDataLst>
              <p:tags r:id="rId8"/>
            </p:custDataLst>
          </p:nvPr>
        </p:nvSpPr>
        <p:spPr bwMode="auto">
          <a:xfrm>
            <a:off x="7629379" y="6351096"/>
            <a:ext cx="3646487" cy="157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lnSpc>
                <a:spcPts val="500"/>
              </a:lnSpc>
            </a:pPr>
            <a:r>
              <a:rPr lang="en-US" sz="600" kern="1200" dirty="0" smtClean="0">
                <a:solidFill>
                  <a:schemeClr val="tx1">
                    <a:lumMod val="50000"/>
                    <a:lumOff val="50000"/>
                  </a:schemeClr>
                </a:solidFill>
                <a:latin typeface="+mn-lt"/>
                <a:ea typeface="+mn-ea"/>
                <a:cs typeface="Arial" panose="020B0604020202020204" pitchFamily="34" charset="0"/>
              </a:rPr>
              <a:t>For Internal Use Only.</a:t>
            </a:r>
            <a:r>
              <a:rPr lang="en-US" sz="600" kern="1200" baseline="0" dirty="0" smtClean="0">
                <a:solidFill>
                  <a:schemeClr val="tx1">
                    <a:lumMod val="50000"/>
                    <a:lumOff val="50000"/>
                  </a:schemeClr>
                </a:solidFill>
                <a:latin typeface="+mn-lt"/>
                <a:ea typeface="+mn-ea"/>
                <a:cs typeface="Arial" panose="020B0604020202020204" pitchFamily="34" charset="0"/>
              </a:rPr>
              <a:t>
							</a:t>
            </a:r>
            <a:r>
              <a:rPr lang="en-US" sz="600" kern="1200" dirty="0" smtClean="0">
                <a:solidFill>
                  <a:schemeClr val="tx1">
                    <a:lumMod val="50000"/>
                    <a:lumOff val="50000"/>
                  </a:schemeClr>
                </a:solidFill>
                <a:latin typeface="+mn-lt"/>
                <a:ea typeface="+mn-ea"/>
                <a:cs typeface="Arial" panose="020B0604020202020204" pitchFamily="34" charset="0"/>
              </a:rPr>
              <a:t>Not For Distribution.</a:t>
            </a:r>
          </a:p>
        </p:txBody>
      </p:sp>
      <p:sp>
        <p:nvSpPr>
          <p:cNvPr id="23" name="Rectangle 22"/>
          <p:cNvSpPr>
            <a:spLocks noGrp="1" noSelect="1" noRot="1" noMove="1" noResize="1" noEditPoints="1" noAdjustHandles="1" noChangeArrowheads="1" noChangeShapeType="1" noTextEdit="1"/>
          </p:cNvSpPr>
          <p:nvPr userDrawn="1">
            <p:custDataLst>
              <p:tags r:id="rId9"/>
            </p:custDataLst>
          </p:nvPr>
        </p:nvSpPr>
        <p:spPr>
          <a:xfrm>
            <a:off x="9674679" y="6229350"/>
            <a:ext cx="1601187" cy="4816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smtClean="0"/>
          </a:p>
        </p:txBody>
      </p:sp>
      <p:sp>
        <p:nvSpPr>
          <p:cNvPr id="25" name="TextBox 24">
            <a:extLst>
              <a:ext uri="{FF2B5EF4-FFF2-40B4-BE49-F238E27FC236}">
                <a16:creationId xmlns:a16="http://schemas.microsoft.com/office/drawing/2014/main" id="{D81645BE-80FE-43D0-AC0E-E2F888A88671}"/>
              </a:ext>
            </a:extLst>
          </p:cNvPr>
          <p:cNvSpPr txBox="1"/>
          <p:nvPr userDrawn="1"/>
        </p:nvSpPr>
        <p:spPr>
          <a:xfrm>
            <a:off x="8732450" y="6219190"/>
            <a:ext cx="2926150" cy="127556"/>
          </a:xfrm>
          <a:prstGeom prst="rect">
            <a:avLst/>
          </a:prstGeom>
          <a:noFill/>
        </p:spPr>
        <p:txBody>
          <a:bodyPr wrap="square" lIns="0" tIns="0" rIns="0" bIns="0" rtlCol="0" anchor="b" anchorCtr="0">
            <a:noAutofit/>
          </a:bodyPr>
          <a:lstStyle/>
          <a:p>
            <a:pPr algn="r"/>
            <a:r>
              <a:rPr lang="en-US" sz="650" dirty="0" smtClean="0">
                <a:solidFill>
                  <a:schemeClr val="tx1">
                    <a:lumMod val="50000"/>
                    <a:lumOff val="50000"/>
                  </a:schemeClr>
                </a:solidFill>
                <a:latin typeface="+mn-lt"/>
              </a:rPr>
              <a:t>
	</a:t>
            </a:r>
          </a:p>
          <a:p>
            <a:pPr algn="r"/>
            <a:r>
              <a:rPr lang="en-US" sz="650" dirty="0" smtClean="0">
                <a:solidFill>
                  <a:schemeClr val="tx1">
                    <a:lumMod val="50000"/>
                    <a:lumOff val="50000"/>
                  </a:schemeClr>
                </a:solidFill>
                <a:latin typeface="+mn-lt"/>
              </a:rPr>
              <a:t>©2021 Laboratory Corporation of America® Holdings   All rights reserved. </a:t>
            </a:r>
            <a:endParaRPr lang="en-US" sz="650" dirty="0">
              <a:solidFill>
                <a:schemeClr val="tx1">
                  <a:lumMod val="50000"/>
                  <a:lumOff val="50000"/>
                </a:schemeClr>
              </a:solidFill>
              <a:latin typeface="+mn-lt"/>
            </a:endParaRPr>
          </a:p>
        </p:txBody>
      </p:sp>
    </p:spTree>
    <p:extLst>
      <p:ext uri="{BB962C8B-B14F-4D97-AF65-F5344CB8AC3E}">
        <p14:creationId xmlns:p14="http://schemas.microsoft.com/office/powerpoint/2010/main" val="2016412772"/>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040">
          <p15:clr>
            <a:srgbClr val="FBAE40"/>
          </p15:clr>
        </p15:guide>
        <p15:guide id="2" pos="5568">
          <p15:clr>
            <a:srgbClr val="FBAE40"/>
          </p15:clr>
        </p15:guide>
      </p15:sldGuideLst>
    </p:ext>
  </p:extLst>
</p:sldLayout>
</file>

<file path=ppt/slideLayouts/slideLayout20.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CONTENT 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2249" y="511691"/>
            <a:ext cx="11125200" cy="925417"/>
          </a:xfrm>
        </p:spPr>
        <p:txBody>
          <a:bodyPr/>
          <a:lstStyle>
            <a:lvl1pPr>
              <a:defRPr baseline="0">
                <a:solidFill>
                  <a:schemeClr val="tx1"/>
                </a:solidFill>
                <a:latin typeface="+mj-lt"/>
              </a:defRPr>
            </a:lvl1pPr>
          </a:lstStyle>
          <a:p>
            <a:r>
              <a:rPr lang="en-US" dirty="0"/>
              <a:t>Content D headline, do not exceed one line (sentence-case)</a:t>
            </a:r>
          </a:p>
        </p:txBody>
      </p:sp>
      <p:sp>
        <p:nvSpPr>
          <p:cNvPr id="4" name="Content Placeholder 3"/>
          <p:cNvSpPr>
            <a:spLocks noGrp="1"/>
          </p:cNvSpPr>
          <p:nvPr>
            <p:ph sz="quarter" idx="10"/>
          </p:nvPr>
        </p:nvSpPr>
        <p:spPr>
          <a:xfrm>
            <a:off x="1208214" y="4436776"/>
            <a:ext cx="2263699" cy="1049624"/>
          </a:xfrm>
        </p:spPr>
        <p:txBody>
          <a:bodyPr/>
          <a:lstStyle>
            <a:lvl1pPr marL="0" indent="0" algn="ctr">
              <a:spcBef>
                <a:spcPts val="1200"/>
              </a:spcBef>
              <a:buFont typeface="Arial" panose="020B0604020202020204" pitchFamily="34" charset="0"/>
              <a:buNone/>
              <a:defRPr sz="1400">
                <a:solidFill>
                  <a:schemeClr val="tx1"/>
                </a:solidFill>
                <a:latin typeface="+mn-lt"/>
              </a:defRPr>
            </a:lvl1pPr>
            <a:lvl2pPr marL="0" indent="0" algn="ctr">
              <a:buFont typeface="Arial" panose="020B0604020202020204" pitchFamily="34" charset="0"/>
              <a:buNone/>
              <a:defRPr sz="1200">
                <a:solidFill>
                  <a:schemeClr val="tx1"/>
                </a:solidFill>
                <a:latin typeface="+mn-lt"/>
              </a:defRPr>
            </a:lvl2pPr>
            <a:lvl3pPr marL="0" indent="0" algn="ctr">
              <a:buFont typeface="Arial" panose="020B0604020202020204" pitchFamily="34" charset="0"/>
              <a:buNone/>
              <a:defRPr>
                <a:solidFill>
                  <a:schemeClr val="tx1"/>
                </a:solidFill>
                <a:latin typeface="+mn-lt"/>
              </a:defRPr>
            </a:lvl3pPr>
            <a:lvl4pPr marL="0" indent="0" algn="ctr">
              <a:buFont typeface="Arial" panose="020B0604020202020204" pitchFamily="34" charset="0"/>
              <a:buNone/>
              <a:defRPr>
                <a:solidFill>
                  <a:schemeClr val="tx1"/>
                </a:solidFill>
                <a:latin typeface="+mn-lt"/>
              </a:defRPr>
            </a:lvl4pPr>
            <a:lvl5pPr marL="0" indent="0" algn="ctr">
              <a:buFont typeface="Arial" panose="020B0604020202020204" pitchFamily="34" charset="0"/>
              <a:buNone/>
              <a:defRPr>
                <a:solidFill>
                  <a:schemeClr val="tx1"/>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a:extLst>
              <a:ext uri="{FF2B5EF4-FFF2-40B4-BE49-F238E27FC236}">
                <a16:creationId xmlns:a16="http://schemas.microsoft.com/office/drawing/2014/main" id="{4A99E0FB-2265-4482-87C9-F272940836C8}"/>
              </a:ext>
            </a:extLst>
          </p:cNvPr>
          <p:cNvSpPr>
            <a:spLocks noGrp="1"/>
          </p:cNvSpPr>
          <p:nvPr>
            <p:ph sz="quarter" idx="13"/>
          </p:nvPr>
        </p:nvSpPr>
        <p:spPr>
          <a:xfrm>
            <a:off x="4997430" y="4436776"/>
            <a:ext cx="2263700" cy="1049624"/>
          </a:xfrm>
        </p:spPr>
        <p:txBody>
          <a:bodyPr/>
          <a:lstStyle>
            <a:lvl1pPr marL="0" indent="0" algn="ctr">
              <a:spcBef>
                <a:spcPts val="1200"/>
              </a:spcBef>
              <a:buNone/>
              <a:defRPr sz="1400">
                <a:solidFill>
                  <a:schemeClr val="tx1"/>
                </a:solidFill>
                <a:latin typeface="+mn-lt"/>
              </a:defRPr>
            </a:lvl1pPr>
            <a:lvl2pPr marL="0" indent="0" algn="ctr">
              <a:buNone/>
              <a:defRPr sz="1200">
                <a:solidFill>
                  <a:schemeClr val="tx1"/>
                </a:solidFill>
                <a:latin typeface="+mn-lt"/>
              </a:defRPr>
            </a:lvl2pPr>
            <a:lvl3pPr marL="0" indent="0" algn="ctr">
              <a:buNone/>
              <a:defRPr>
                <a:solidFill>
                  <a:schemeClr val="tx1"/>
                </a:solidFill>
                <a:latin typeface="+mn-lt"/>
              </a:defRPr>
            </a:lvl3pPr>
            <a:lvl4pPr marL="0" indent="0" algn="ctr">
              <a:buNone/>
              <a:defRPr>
                <a:solidFill>
                  <a:schemeClr val="tx1"/>
                </a:solidFill>
                <a:latin typeface="+mn-lt"/>
              </a:defRPr>
            </a:lvl4pPr>
            <a:lvl5pPr marL="0" indent="0" algn="ctr">
              <a:buNone/>
              <a:defRPr>
                <a:solidFill>
                  <a:schemeClr val="tx1"/>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3">
            <a:extLst>
              <a:ext uri="{FF2B5EF4-FFF2-40B4-BE49-F238E27FC236}">
                <a16:creationId xmlns:a16="http://schemas.microsoft.com/office/drawing/2014/main" id="{E31D5014-CE1F-4786-BBF6-AC803DC596AB}"/>
              </a:ext>
            </a:extLst>
          </p:cNvPr>
          <p:cNvSpPr>
            <a:spLocks noGrp="1"/>
          </p:cNvSpPr>
          <p:nvPr>
            <p:ph sz="quarter" idx="14"/>
          </p:nvPr>
        </p:nvSpPr>
        <p:spPr>
          <a:xfrm>
            <a:off x="8825577" y="4436776"/>
            <a:ext cx="2263700" cy="1049624"/>
          </a:xfrm>
        </p:spPr>
        <p:txBody>
          <a:bodyPr/>
          <a:lstStyle>
            <a:lvl1pPr marL="0" indent="0" algn="ctr">
              <a:spcBef>
                <a:spcPts val="1200"/>
              </a:spcBef>
              <a:buNone/>
              <a:defRPr sz="1400">
                <a:solidFill>
                  <a:schemeClr val="tx1"/>
                </a:solidFill>
                <a:latin typeface="+mn-lt"/>
              </a:defRPr>
            </a:lvl1pPr>
            <a:lvl2pPr marL="0" indent="0" algn="ctr">
              <a:buNone/>
              <a:defRPr sz="1200">
                <a:solidFill>
                  <a:schemeClr val="tx1"/>
                </a:solidFill>
                <a:latin typeface="+mn-lt"/>
              </a:defRPr>
            </a:lvl2pPr>
            <a:lvl3pPr marL="0" indent="0" algn="ctr">
              <a:buNone/>
              <a:defRPr>
                <a:solidFill>
                  <a:schemeClr val="tx1"/>
                </a:solidFill>
                <a:latin typeface="+mn-lt"/>
              </a:defRPr>
            </a:lvl3pPr>
            <a:lvl4pPr marL="0" indent="0" algn="ctr">
              <a:buNone/>
              <a:defRPr>
                <a:solidFill>
                  <a:schemeClr val="tx1"/>
                </a:solidFill>
                <a:latin typeface="+mn-lt"/>
              </a:defRPr>
            </a:lvl4pPr>
            <a:lvl5pPr marL="0" indent="0" algn="ctr">
              <a:buNone/>
              <a:defRPr>
                <a:solidFill>
                  <a:schemeClr val="tx1"/>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5">
            <a:extLst>
              <a:ext uri="{FF2B5EF4-FFF2-40B4-BE49-F238E27FC236}">
                <a16:creationId xmlns:a16="http://schemas.microsoft.com/office/drawing/2014/main" id="{C08EAA03-9E5B-4C34-B404-45747AE03F66}"/>
              </a:ext>
            </a:extLst>
          </p:cNvPr>
          <p:cNvSpPr>
            <a:spLocks noGrp="1"/>
          </p:cNvSpPr>
          <p:nvPr>
            <p:ph type="pic" sz="quarter" idx="15"/>
          </p:nvPr>
        </p:nvSpPr>
        <p:spPr>
          <a:xfrm>
            <a:off x="4994477" y="1623026"/>
            <a:ext cx="2307986" cy="2332309"/>
          </a:xfrm>
          <a:custGeom>
            <a:avLst/>
            <a:gdLst>
              <a:gd name="connsiteX0" fmla="*/ 0 w 3640581"/>
              <a:gd name="connsiteY0" fmla="*/ 1820291 h 3640581"/>
              <a:gd name="connsiteX1" fmla="*/ 1820291 w 3640581"/>
              <a:gd name="connsiteY1" fmla="*/ 0 h 3640581"/>
              <a:gd name="connsiteX2" fmla="*/ 3640582 w 3640581"/>
              <a:gd name="connsiteY2" fmla="*/ 1820291 h 3640581"/>
              <a:gd name="connsiteX3" fmla="*/ 1820291 w 3640581"/>
              <a:gd name="connsiteY3" fmla="*/ 3640582 h 3640581"/>
              <a:gd name="connsiteX4" fmla="*/ 0 w 3640581"/>
              <a:gd name="connsiteY4" fmla="*/ 1820291 h 3640581"/>
              <a:gd name="connsiteX0" fmla="*/ 0 w 3633858"/>
              <a:gd name="connsiteY0" fmla="*/ 1820292 h 3640584"/>
              <a:gd name="connsiteX1" fmla="*/ 1820291 w 3633858"/>
              <a:gd name="connsiteY1" fmla="*/ 1 h 3640584"/>
              <a:gd name="connsiteX2" fmla="*/ 3633858 w 3633858"/>
              <a:gd name="connsiteY2" fmla="*/ 1813568 h 3640584"/>
              <a:gd name="connsiteX3" fmla="*/ 1820291 w 3633858"/>
              <a:gd name="connsiteY3" fmla="*/ 3640583 h 3640584"/>
              <a:gd name="connsiteX4" fmla="*/ 0 w 3633858"/>
              <a:gd name="connsiteY4" fmla="*/ 1820292 h 3640584"/>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386 h 3640678"/>
              <a:gd name="connsiteX1" fmla="*/ 1820291 w 3633858"/>
              <a:gd name="connsiteY1" fmla="*/ 95 h 3640678"/>
              <a:gd name="connsiteX2" fmla="*/ 3633858 w 3633858"/>
              <a:gd name="connsiteY2" fmla="*/ 1813662 h 3640678"/>
              <a:gd name="connsiteX3" fmla="*/ 1820291 w 3633858"/>
              <a:gd name="connsiteY3" fmla="*/ 3640677 h 3640678"/>
              <a:gd name="connsiteX4" fmla="*/ 0 w 3633858"/>
              <a:gd name="connsiteY4" fmla="*/ 1820386 h 3640678"/>
              <a:gd name="connsiteX0" fmla="*/ 0 w 3633858"/>
              <a:gd name="connsiteY0" fmla="*/ 1820343 h 3640635"/>
              <a:gd name="connsiteX1" fmla="*/ 1820291 w 3633858"/>
              <a:gd name="connsiteY1" fmla="*/ 52 h 3640635"/>
              <a:gd name="connsiteX2" fmla="*/ 3633858 w 3633858"/>
              <a:gd name="connsiteY2" fmla="*/ 1813619 h 3640635"/>
              <a:gd name="connsiteX3" fmla="*/ 1820291 w 3633858"/>
              <a:gd name="connsiteY3" fmla="*/ 3640634 h 3640635"/>
              <a:gd name="connsiteX4" fmla="*/ 0 w 3633858"/>
              <a:gd name="connsiteY4" fmla="*/ 1820343 h 3640635"/>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293 h 3640639"/>
              <a:gd name="connsiteX1" fmla="*/ 1820291 w 3633858"/>
              <a:gd name="connsiteY1" fmla="*/ 2 h 3640639"/>
              <a:gd name="connsiteX2" fmla="*/ 3633858 w 3633858"/>
              <a:gd name="connsiteY2" fmla="*/ 1813569 h 3640639"/>
              <a:gd name="connsiteX3" fmla="*/ 1820291 w 3633858"/>
              <a:gd name="connsiteY3" fmla="*/ 3640584 h 3640639"/>
              <a:gd name="connsiteX4" fmla="*/ 0 w 3633858"/>
              <a:gd name="connsiteY4" fmla="*/ 1820293 h 3640639"/>
              <a:gd name="connsiteX0" fmla="*/ 0 w 3606964"/>
              <a:gd name="connsiteY0" fmla="*/ 1813568 h 3640582"/>
              <a:gd name="connsiteX1" fmla="*/ 1793397 w 3606964"/>
              <a:gd name="connsiteY1" fmla="*/ 0 h 3640582"/>
              <a:gd name="connsiteX2" fmla="*/ 3606964 w 3606964"/>
              <a:gd name="connsiteY2" fmla="*/ 1813567 h 3640582"/>
              <a:gd name="connsiteX3" fmla="*/ 1793397 w 3606964"/>
              <a:gd name="connsiteY3" fmla="*/ 3640582 h 3640582"/>
              <a:gd name="connsiteX4" fmla="*/ 0 w 3606964"/>
              <a:gd name="connsiteY4" fmla="*/ 1813568 h 3640582"/>
              <a:gd name="connsiteX0" fmla="*/ 1303 w 3608267"/>
              <a:gd name="connsiteY0" fmla="*/ 1813568 h 3640582"/>
              <a:gd name="connsiteX1" fmla="*/ 1794700 w 3608267"/>
              <a:gd name="connsiteY1" fmla="*/ 0 h 3640582"/>
              <a:gd name="connsiteX2" fmla="*/ 3608267 w 3608267"/>
              <a:gd name="connsiteY2" fmla="*/ 1813567 h 3640582"/>
              <a:gd name="connsiteX3" fmla="*/ 1794700 w 3608267"/>
              <a:gd name="connsiteY3" fmla="*/ 3640582 h 3640582"/>
              <a:gd name="connsiteX4" fmla="*/ 1303 w 3608267"/>
              <a:gd name="connsiteY4" fmla="*/ 1813568 h 3640582"/>
              <a:gd name="connsiteX0" fmla="*/ 1414 w 3608378"/>
              <a:gd name="connsiteY0" fmla="*/ 1813568 h 3640582"/>
              <a:gd name="connsiteX1" fmla="*/ 1794811 w 3608378"/>
              <a:gd name="connsiteY1" fmla="*/ 0 h 3640582"/>
              <a:gd name="connsiteX2" fmla="*/ 3608378 w 3608378"/>
              <a:gd name="connsiteY2" fmla="*/ 1813567 h 3640582"/>
              <a:gd name="connsiteX3" fmla="*/ 1794811 w 3608378"/>
              <a:gd name="connsiteY3" fmla="*/ 3640582 h 3640582"/>
              <a:gd name="connsiteX4" fmla="*/ 1414 w 3608378"/>
              <a:gd name="connsiteY4" fmla="*/ 1813568 h 3640582"/>
              <a:gd name="connsiteX0" fmla="*/ 1414 w 3609101"/>
              <a:gd name="connsiteY0" fmla="*/ 1813568 h 3640582"/>
              <a:gd name="connsiteX1" fmla="*/ 1794811 w 3609101"/>
              <a:gd name="connsiteY1" fmla="*/ 0 h 3640582"/>
              <a:gd name="connsiteX2" fmla="*/ 3608378 w 3609101"/>
              <a:gd name="connsiteY2" fmla="*/ 1813567 h 3640582"/>
              <a:gd name="connsiteX3" fmla="*/ 1794811 w 3609101"/>
              <a:gd name="connsiteY3" fmla="*/ 3640582 h 3640582"/>
              <a:gd name="connsiteX4" fmla="*/ 1414 w 3609101"/>
              <a:gd name="connsiteY4" fmla="*/ 1813568 h 3640582"/>
              <a:gd name="connsiteX0" fmla="*/ 1303 w 3602213"/>
              <a:gd name="connsiteY0" fmla="*/ 1813568 h 3640582"/>
              <a:gd name="connsiteX1" fmla="*/ 1794700 w 3602213"/>
              <a:gd name="connsiteY1" fmla="*/ 0 h 3640582"/>
              <a:gd name="connsiteX2" fmla="*/ 3601544 w 3602213"/>
              <a:gd name="connsiteY2" fmla="*/ 1813567 h 3640582"/>
              <a:gd name="connsiteX3" fmla="*/ 1794700 w 3602213"/>
              <a:gd name="connsiteY3" fmla="*/ 3640582 h 3640582"/>
              <a:gd name="connsiteX4" fmla="*/ 1303 w 3602213"/>
              <a:gd name="connsiteY4" fmla="*/ 1813568 h 3640582"/>
              <a:gd name="connsiteX0" fmla="*/ 1389 w 3602345"/>
              <a:gd name="connsiteY0" fmla="*/ 1813639 h 3640653"/>
              <a:gd name="connsiteX1" fmla="*/ 1794786 w 3602345"/>
              <a:gd name="connsiteY1" fmla="*/ 71 h 3640653"/>
              <a:gd name="connsiteX2" fmla="*/ 3601630 w 3602345"/>
              <a:gd name="connsiteY2" fmla="*/ 1813638 h 3640653"/>
              <a:gd name="connsiteX3" fmla="*/ 1794786 w 3602345"/>
              <a:gd name="connsiteY3" fmla="*/ 3640653 h 3640653"/>
              <a:gd name="connsiteX4" fmla="*/ 1389 w 3602345"/>
              <a:gd name="connsiteY4" fmla="*/ 1813639 h 3640653"/>
              <a:gd name="connsiteX0" fmla="*/ 1389 w 3601630"/>
              <a:gd name="connsiteY0" fmla="*/ 1813639 h 3640653"/>
              <a:gd name="connsiteX1" fmla="*/ 1794786 w 3601630"/>
              <a:gd name="connsiteY1" fmla="*/ 71 h 3640653"/>
              <a:gd name="connsiteX2" fmla="*/ 3601630 w 3601630"/>
              <a:gd name="connsiteY2" fmla="*/ 1813638 h 3640653"/>
              <a:gd name="connsiteX3" fmla="*/ 1794786 w 3601630"/>
              <a:gd name="connsiteY3" fmla="*/ 3640653 h 3640653"/>
              <a:gd name="connsiteX4" fmla="*/ 1389 w 3601630"/>
              <a:gd name="connsiteY4" fmla="*/ 1813639 h 3640653"/>
              <a:gd name="connsiteX0" fmla="*/ 1405 w 3601646"/>
              <a:gd name="connsiteY0" fmla="*/ 1813846 h 3640860"/>
              <a:gd name="connsiteX1" fmla="*/ 1794802 w 3601646"/>
              <a:gd name="connsiteY1" fmla="*/ 278 h 3640860"/>
              <a:gd name="connsiteX2" fmla="*/ 3601646 w 3601646"/>
              <a:gd name="connsiteY2" fmla="*/ 1813845 h 3640860"/>
              <a:gd name="connsiteX3" fmla="*/ 1794802 w 3601646"/>
              <a:gd name="connsiteY3" fmla="*/ 3640860 h 3640860"/>
              <a:gd name="connsiteX4" fmla="*/ 1405 w 3601646"/>
              <a:gd name="connsiteY4" fmla="*/ 1813846 h 3640860"/>
              <a:gd name="connsiteX0" fmla="*/ 1405 w 3601646"/>
              <a:gd name="connsiteY0" fmla="*/ 1813846 h 3641452"/>
              <a:gd name="connsiteX1" fmla="*/ 1794802 w 3601646"/>
              <a:gd name="connsiteY1" fmla="*/ 278 h 3641452"/>
              <a:gd name="connsiteX2" fmla="*/ 3601646 w 3601646"/>
              <a:gd name="connsiteY2" fmla="*/ 1813845 h 3641452"/>
              <a:gd name="connsiteX3" fmla="*/ 1794802 w 3601646"/>
              <a:gd name="connsiteY3" fmla="*/ 3640860 h 3641452"/>
              <a:gd name="connsiteX4" fmla="*/ 1405 w 3601646"/>
              <a:gd name="connsiteY4" fmla="*/ 1813846 h 3641452"/>
              <a:gd name="connsiteX0" fmla="*/ 1405 w 3601646"/>
              <a:gd name="connsiteY0" fmla="*/ 1813846 h 3642422"/>
              <a:gd name="connsiteX1" fmla="*/ 1794802 w 3601646"/>
              <a:gd name="connsiteY1" fmla="*/ 278 h 3642422"/>
              <a:gd name="connsiteX2" fmla="*/ 3601646 w 3601646"/>
              <a:gd name="connsiteY2" fmla="*/ 1813845 h 3642422"/>
              <a:gd name="connsiteX3" fmla="*/ 1794802 w 3601646"/>
              <a:gd name="connsiteY3" fmla="*/ 3640860 h 3642422"/>
              <a:gd name="connsiteX4" fmla="*/ 1405 w 3601646"/>
              <a:gd name="connsiteY4" fmla="*/ 1813846 h 3642422"/>
              <a:gd name="connsiteX0" fmla="*/ 1405 w 3601646"/>
              <a:gd name="connsiteY0" fmla="*/ 1813846 h 3641145"/>
              <a:gd name="connsiteX1" fmla="*/ 1794802 w 3601646"/>
              <a:gd name="connsiteY1" fmla="*/ 278 h 3641145"/>
              <a:gd name="connsiteX2" fmla="*/ 3601646 w 3601646"/>
              <a:gd name="connsiteY2" fmla="*/ 1813845 h 3641145"/>
              <a:gd name="connsiteX3" fmla="*/ 1794802 w 3601646"/>
              <a:gd name="connsiteY3" fmla="*/ 3640860 h 3641145"/>
              <a:gd name="connsiteX4" fmla="*/ 1405 w 3601646"/>
              <a:gd name="connsiteY4" fmla="*/ 1813846 h 3641145"/>
              <a:gd name="connsiteX0" fmla="*/ 1405 w 3601646"/>
              <a:gd name="connsiteY0" fmla="*/ 1813846 h 3641130"/>
              <a:gd name="connsiteX1" fmla="*/ 1794802 w 3601646"/>
              <a:gd name="connsiteY1" fmla="*/ 278 h 3641130"/>
              <a:gd name="connsiteX2" fmla="*/ 3601646 w 3601646"/>
              <a:gd name="connsiteY2" fmla="*/ 1813845 h 3641130"/>
              <a:gd name="connsiteX3" fmla="*/ 1794802 w 3601646"/>
              <a:gd name="connsiteY3" fmla="*/ 3640860 h 3641130"/>
              <a:gd name="connsiteX4" fmla="*/ 1405 w 3601646"/>
              <a:gd name="connsiteY4" fmla="*/ 1813846 h 3641130"/>
              <a:gd name="connsiteX0" fmla="*/ 1405 w 3601646"/>
              <a:gd name="connsiteY0" fmla="*/ 1813823 h 3641084"/>
              <a:gd name="connsiteX1" fmla="*/ 1794802 w 3601646"/>
              <a:gd name="connsiteY1" fmla="*/ 255 h 3641084"/>
              <a:gd name="connsiteX2" fmla="*/ 3601646 w 3601646"/>
              <a:gd name="connsiteY2" fmla="*/ 1813822 h 3641084"/>
              <a:gd name="connsiteX3" fmla="*/ 1794802 w 3601646"/>
              <a:gd name="connsiteY3" fmla="*/ 3640837 h 3641084"/>
              <a:gd name="connsiteX4" fmla="*/ 1405 w 3601646"/>
              <a:gd name="connsiteY4" fmla="*/ 1813823 h 3641084"/>
              <a:gd name="connsiteX0" fmla="*/ 3932 w 3604173"/>
              <a:gd name="connsiteY0" fmla="*/ 1813858 h 3641154"/>
              <a:gd name="connsiteX1" fmla="*/ 1797329 w 3604173"/>
              <a:gd name="connsiteY1" fmla="*/ 290 h 3641154"/>
              <a:gd name="connsiteX2" fmla="*/ 3604173 w 3604173"/>
              <a:gd name="connsiteY2" fmla="*/ 1813857 h 3641154"/>
              <a:gd name="connsiteX3" fmla="*/ 1797329 w 3604173"/>
              <a:gd name="connsiteY3" fmla="*/ 3640872 h 3641154"/>
              <a:gd name="connsiteX4" fmla="*/ 3932 w 3604173"/>
              <a:gd name="connsiteY4" fmla="*/ 1813858 h 3641154"/>
              <a:gd name="connsiteX0" fmla="*/ 2784 w 3603025"/>
              <a:gd name="connsiteY0" fmla="*/ 1813826 h 3641091"/>
              <a:gd name="connsiteX1" fmla="*/ 1796181 w 3603025"/>
              <a:gd name="connsiteY1" fmla="*/ 258 h 3641091"/>
              <a:gd name="connsiteX2" fmla="*/ 3603025 w 3603025"/>
              <a:gd name="connsiteY2" fmla="*/ 1813825 h 3641091"/>
              <a:gd name="connsiteX3" fmla="*/ 1796181 w 3603025"/>
              <a:gd name="connsiteY3" fmla="*/ 3640840 h 3641091"/>
              <a:gd name="connsiteX4" fmla="*/ 2784 w 3603025"/>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0840"/>
              <a:gd name="connsiteX1" fmla="*/ 1796274 w 3603118"/>
              <a:gd name="connsiteY1" fmla="*/ 258 h 3640840"/>
              <a:gd name="connsiteX2" fmla="*/ 3603118 w 3603118"/>
              <a:gd name="connsiteY2" fmla="*/ 1813825 h 3640840"/>
              <a:gd name="connsiteX3" fmla="*/ 1796274 w 3603118"/>
              <a:gd name="connsiteY3" fmla="*/ 3640840 h 3640840"/>
              <a:gd name="connsiteX4" fmla="*/ 2877 w 3603118"/>
              <a:gd name="connsiteY4" fmla="*/ 1813826 h 3640840"/>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3118" h="3641091">
                <a:moveTo>
                  <a:pt x="2877" y="1813826"/>
                </a:moveTo>
                <a:cubicBezTo>
                  <a:pt x="-64359" y="499224"/>
                  <a:pt x="1061764" y="-13189"/>
                  <a:pt x="1796274" y="258"/>
                </a:cubicBezTo>
                <a:cubicBezTo>
                  <a:pt x="2530784" y="13705"/>
                  <a:pt x="3603118" y="559737"/>
                  <a:pt x="3603118" y="1813825"/>
                </a:cubicBezTo>
                <a:cubicBezTo>
                  <a:pt x="3582949" y="3027573"/>
                  <a:pt x="2490443" y="3627392"/>
                  <a:pt x="1796274" y="3640840"/>
                </a:cubicBezTo>
                <a:cubicBezTo>
                  <a:pt x="1102105" y="3654288"/>
                  <a:pt x="70113" y="3128428"/>
                  <a:pt x="2877" y="1813826"/>
                </a:cubicBezTo>
                <a:close/>
              </a:path>
            </a:pathLst>
          </a:custGeom>
          <a:solidFill>
            <a:schemeClr val="accent2"/>
          </a:solidFill>
        </p:spPr>
        <p:txBody>
          <a:bodyPr anchor="ctr"/>
          <a:lstStyle>
            <a:lvl1pPr marL="0" indent="0" algn="ctr">
              <a:buNone/>
              <a:defRPr/>
            </a:lvl1pPr>
          </a:lstStyle>
          <a:p>
            <a:endParaRPr lang="en-US"/>
          </a:p>
        </p:txBody>
      </p:sp>
      <p:sp>
        <p:nvSpPr>
          <p:cNvPr id="16" name="Picture Placeholder 5">
            <a:extLst>
              <a:ext uri="{FF2B5EF4-FFF2-40B4-BE49-F238E27FC236}">
                <a16:creationId xmlns:a16="http://schemas.microsoft.com/office/drawing/2014/main" id="{3DEF3264-9519-41F3-B994-95E6DD67D11A}"/>
              </a:ext>
            </a:extLst>
          </p:cNvPr>
          <p:cNvSpPr>
            <a:spLocks noGrp="1"/>
          </p:cNvSpPr>
          <p:nvPr>
            <p:ph type="pic" sz="quarter" idx="16"/>
          </p:nvPr>
        </p:nvSpPr>
        <p:spPr>
          <a:xfrm>
            <a:off x="1186622" y="1623022"/>
            <a:ext cx="2306883" cy="2332299"/>
          </a:xfrm>
          <a:custGeom>
            <a:avLst/>
            <a:gdLst>
              <a:gd name="connsiteX0" fmla="*/ 0 w 3640581"/>
              <a:gd name="connsiteY0" fmla="*/ 1820291 h 3640581"/>
              <a:gd name="connsiteX1" fmla="*/ 1820291 w 3640581"/>
              <a:gd name="connsiteY1" fmla="*/ 0 h 3640581"/>
              <a:gd name="connsiteX2" fmla="*/ 3640582 w 3640581"/>
              <a:gd name="connsiteY2" fmla="*/ 1820291 h 3640581"/>
              <a:gd name="connsiteX3" fmla="*/ 1820291 w 3640581"/>
              <a:gd name="connsiteY3" fmla="*/ 3640582 h 3640581"/>
              <a:gd name="connsiteX4" fmla="*/ 0 w 3640581"/>
              <a:gd name="connsiteY4" fmla="*/ 1820291 h 3640581"/>
              <a:gd name="connsiteX0" fmla="*/ 0 w 3633858"/>
              <a:gd name="connsiteY0" fmla="*/ 1820292 h 3640584"/>
              <a:gd name="connsiteX1" fmla="*/ 1820291 w 3633858"/>
              <a:gd name="connsiteY1" fmla="*/ 1 h 3640584"/>
              <a:gd name="connsiteX2" fmla="*/ 3633858 w 3633858"/>
              <a:gd name="connsiteY2" fmla="*/ 1813568 h 3640584"/>
              <a:gd name="connsiteX3" fmla="*/ 1820291 w 3633858"/>
              <a:gd name="connsiteY3" fmla="*/ 3640583 h 3640584"/>
              <a:gd name="connsiteX4" fmla="*/ 0 w 3633858"/>
              <a:gd name="connsiteY4" fmla="*/ 1820292 h 3640584"/>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386 h 3640678"/>
              <a:gd name="connsiteX1" fmla="*/ 1820291 w 3633858"/>
              <a:gd name="connsiteY1" fmla="*/ 95 h 3640678"/>
              <a:gd name="connsiteX2" fmla="*/ 3633858 w 3633858"/>
              <a:gd name="connsiteY2" fmla="*/ 1813662 h 3640678"/>
              <a:gd name="connsiteX3" fmla="*/ 1820291 w 3633858"/>
              <a:gd name="connsiteY3" fmla="*/ 3640677 h 3640678"/>
              <a:gd name="connsiteX4" fmla="*/ 0 w 3633858"/>
              <a:gd name="connsiteY4" fmla="*/ 1820386 h 3640678"/>
              <a:gd name="connsiteX0" fmla="*/ 0 w 3633858"/>
              <a:gd name="connsiteY0" fmla="*/ 1820343 h 3640635"/>
              <a:gd name="connsiteX1" fmla="*/ 1820291 w 3633858"/>
              <a:gd name="connsiteY1" fmla="*/ 52 h 3640635"/>
              <a:gd name="connsiteX2" fmla="*/ 3633858 w 3633858"/>
              <a:gd name="connsiteY2" fmla="*/ 1813619 h 3640635"/>
              <a:gd name="connsiteX3" fmla="*/ 1820291 w 3633858"/>
              <a:gd name="connsiteY3" fmla="*/ 3640634 h 3640635"/>
              <a:gd name="connsiteX4" fmla="*/ 0 w 3633858"/>
              <a:gd name="connsiteY4" fmla="*/ 1820343 h 3640635"/>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293 h 3640639"/>
              <a:gd name="connsiteX1" fmla="*/ 1820291 w 3633858"/>
              <a:gd name="connsiteY1" fmla="*/ 2 h 3640639"/>
              <a:gd name="connsiteX2" fmla="*/ 3633858 w 3633858"/>
              <a:gd name="connsiteY2" fmla="*/ 1813569 h 3640639"/>
              <a:gd name="connsiteX3" fmla="*/ 1820291 w 3633858"/>
              <a:gd name="connsiteY3" fmla="*/ 3640584 h 3640639"/>
              <a:gd name="connsiteX4" fmla="*/ 0 w 3633858"/>
              <a:gd name="connsiteY4" fmla="*/ 1820293 h 3640639"/>
              <a:gd name="connsiteX0" fmla="*/ 0 w 3606964"/>
              <a:gd name="connsiteY0" fmla="*/ 1813568 h 3640582"/>
              <a:gd name="connsiteX1" fmla="*/ 1793397 w 3606964"/>
              <a:gd name="connsiteY1" fmla="*/ 0 h 3640582"/>
              <a:gd name="connsiteX2" fmla="*/ 3606964 w 3606964"/>
              <a:gd name="connsiteY2" fmla="*/ 1813567 h 3640582"/>
              <a:gd name="connsiteX3" fmla="*/ 1793397 w 3606964"/>
              <a:gd name="connsiteY3" fmla="*/ 3640582 h 3640582"/>
              <a:gd name="connsiteX4" fmla="*/ 0 w 3606964"/>
              <a:gd name="connsiteY4" fmla="*/ 1813568 h 3640582"/>
              <a:gd name="connsiteX0" fmla="*/ 1303 w 3608267"/>
              <a:gd name="connsiteY0" fmla="*/ 1813568 h 3640582"/>
              <a:gd name="connsiteX1" fmla="*/ 1794700 w 3608267"/>
              <a:gd name="connsiteY1" fmla="*/ 0 h 3640582"/>
              <a:gd name="connsiteX2" fmla="*/ 3608267 w 3608267"/>
              <a:gd name="connsiteY2" fmla="*/ 1813567 h 3640582"/>
              <a:gd name="connsiteX3" fmla="*/ 1794700 w 3608267"/>
              <a:gd name="connsiteY3" fmla="*/ 3640582 h 3640582"/>
              <a:gd name="connsiteX4" fmla="*/ 1303 w 3608267"/>
              <a:gd name="connsiteY4" fmla="*/ 1813568 h 3640582"/>
              <a:gd name="connsiteX0" fmla="*/ 1414 w 3608378"/>
              <a:gd name="connsiteY0" fmla="*/ 1813568 h 3640582"/>
              <a:gd name="connsiteX1" fmla="*/ 1794811 w 3608378"/>
              <a:gd name="connsiteY1" fmla="*/ 0 h 3640582"/>
              <a:gd name="connsiteX2" fmla="*/ 3608378 w 3608378"/>
              <a:gd name="connsiteY2" fmla="*/ 1813567 h 3640582"/>
              <a:gd name="connsiteX3" fmla="*/ 1794811 w 3608378"/>
              <a:gd name="connsiteY3" fmla="*/ 3640582 h 3640582"/>
              <a:gd name="connsiteX4" fmla="*/ 1414 w 3608378"/>
              <a:gd name="connsiteY4" fmla="*/ 1813568 h 3640582"/>
              <a:gd name="connsiteX0" fmla="*/ 1414 w 3609101"/>
              <a:gd name="connsiteY0" fmla="*/ 1813568 h 3640582"/>
              <a:gd name="connsiteX1" fmla="*/ 1794811 w 3609101"/>
              <a:gd name="connsiteY1" fmla="*/ 0 h 3640582"/>
              <a:gd name="connsiteX2" fmla="*/ 3608378 w 3609101"/>
              <a:gd name="connsiteY2" fmla="*/ 1813567 h 3640582"/>
              <a:gd name="connsiteX3" fmla="*/ 1794811 w 3609101"/>
              <a:gd name="connsiteY3" fmla="*/ 3640582 h 3640582"/>
              <a:gd name="connsiteX4" fmla="*/ 1414 w 3609101"/>
              <a:gd name="connsiteY4" fmla="*/ 1813568 h 3640582"/>
              <a:gd name="connsiteX0" fmla="*/ 1303 w 3602213"/>
              <a:gd name="connsiteY0" fmla="*/ 1813568 h 3640582"/>
              <a:gd name="connsiteX1" fmla="*/ 1794700 w 3602213"/>
              <a:gd name="connsiteY1" fmla="*/ 0 h 3640582"/>
              <a:gd name="connsiteX2" fmla="*/ 3601544 w 3602213"/>
              <a:gd name="connsiteY2" fmla="*/ 1813567 h 3640582"/>
              <a:gd name="connsiteX3" fmla="*/ 1794700 w 3602213"/>
              <a:gd name="connsiteY3" fmla="*/ 3640582 h 3640582"/>
              <a:gd name="connsiteX4" fmla="*/ 1303 w 3602213"/>
              <a:gd name="connsiteY4" fmla="*/ 1813568 h 3640582"/>
              <a:gd name="connsiteX0" fmla="*/ 1389 w 3602345"/>
              <a:gd name="connsiteY0" fmla="*/ 1813639 h 3640653"/>
              <a:gd name="connsiteX1" fmla="*/ 1794786 w 3602345"/>
              <a:gd name="connsiteY1" fmla="*/ 71 h 3640653"/>
              <a:gd name="connsiteX2" fmla="*/ 3601630 w 3602345"/>
              <a:gd name="connsiteY2" fmla="*/ 1813638 h 3640653"/>
              <a:gd name="connsiteX3" fmla="*/ 1794786 w 3602345"/>
              <a:gd name="connsiteY3" fmla="*/ 3640653 h 3640653"/>
              <a:gd name="connsiteX4" fmla="*/ 1389 w 3602345"/>
              <a:gd name="connsiteY4" fmla="*/ 1813639 h 3640653"/>
              <a:gd name="connsiteX0" fmla="*/ 1389 w 3601630"/>
              <a:gd name="connsiteY0" fmla="*/ 1813639 h 3640653"/>
              <a:gd name="connsiteX1" fmla="*/ 1794786 w 3601630"/>
              <a:gd name="connsiteY1" fmla="*/ 71 h 3640653"/>
              <a:gd name="connsiteX2" fmla="*/ 3601630 w 3601630"/>
              <a:gd name="connsiteY2" fmla="*/ 1813638 h 3640653"/>
              <a:gd name="connsiteX3" fmla="*/ 1794786 w 3601630"/>
              <a:gd name="connsiteY3" fmla="*/ 3640653 h 3640653"/>
              <a:gd name="connsiteX4" fmla="*/ 1389 w 3601630"/>
              <a:gd name="connsiteY4" fmla="*/ 1813639 h 3640653"/>
              <a:gd name="connsiteX0" fmla="*/ 1405 w 3601646"/>
              <a:gd name="connsiteY0" fmla="*/ 1813846 h 3640860"/>
              <a:gd name="connsiteX1" fmla="*/ 1794802 w 3601646"/>
              <a:gd name="connsiteY1" fmla="*/ 278 h 3640860"/>
              <a:gd name="connsiteX2" fmla="*/ 3601646 w 3601646"/>
              <a:gd name="connsiteY2" fmla="*/ 1813845 h 3640860"/>
              <a:gd name="connsiteX3" fmla="*/ 1794802 w 3601646"/>
              <a:gd name="connsiteY3" fmla="*/ 3640860 h 3640860"/>
              <a:gd name="connsiteX4" fmla="*/ 1405 w 3601646"/>
              <a:gd name="connsiteY4" fmla="*/ 1813846 h 3640860"/>
              <a:gd name="connsiteX0" fmla="*/ 1405 w 3601646"/>
              <a:gd name="connsiteY0" fmla="*/ 1813846 h 3641452"/>
              <a:gd name="connsiteX1" fmla="*/ 1794802 w 3601646"/>
              <a:gd name="connsiteY1" fmla="*/ 278 h 3641452"/>
              <a:gd name="connsiteX2" fmla="*/ 3601646 w 3601646"/>
              <a:gd name="connsiteY2" fmla="*/ 1813845 h 3641452"/>
              <a:gd name="connsiteX3" fmla="*/ 1794802 w 3601646"/>
              <a:gd name="connsiteY3" fmla="*/ 3640860 h 3641452"/>
              <a:gd name="connsiteX4" fmla="*/ 1405 w 3601646"/>
              <a:gd name="connsiteY4" fmla="*/ 1813846 h 3641452"/>
              <a:gd name="connsiteX0" fmla="*/ 1405 w 3601646"/>
              <a:gd name="connsiteY0" fmla="*/ 1813846 h 3642422"/>
              <a:gd name="connsiteX1" fmla="*/ 1794802 w 3601646"/>
              <a:gd name="connsiteY1" fmla="*/ 278 h 3642422"/>
              <a:gd name="connsiteX2" fmla="*/ 3601646 w 3601646"/>
              <a:gd name="connsiteY2" fmla="*/ 1813845 h 3642422"/>
              <a:gd name="connsiteX3" fmla="*/ 1794802 w 3601646"/>
              <a:gd name="connsiteY3" fmla="*/ 3640860 h 3642422"/>
              <a:gd name="connsiteX4" fmla="*/ 1405 w 3601646"/>
              <a:gd name="connsiteY4" fmla="*/ 1813846 h 3642422"/>
              <a:gd name="connsiteX0" fmla="*/ 1405 w 3601646"/>
              <a:gd name="connsiteY0" fmla="*/ 1813846 h 3641145"/>
              <a:gd name="connsiteX1" fmla="*/ 1794802 w 3601646"/>
              <a:gd name="connsiteY1" fmla="*/ 278 h 3641145"/>
              <a:gd name="connsiteX2" fmla="*/ 3601646 w 3601646"/>
              <a:gd name="connsiteY2" fmla="*/ 1813845 h 3641145"/>
              <a:gd name="connsiteX3" fmla="*/ 1794802 w 3601646"/>
              <a:gd name="connsiteY3" fmla="*/ 3640860 h 3641145"/>
              <a:gd name="connsiteX4" fmla="*/ 1405 w 3601646"/>
              <a:gd name="connsiteY4" fmla="*/ 1813846 h 3641145"/>
              <a:gd name="connsiteX0" fmla="*/ 1405 w 3601646"/>
              <a:gd name="connsiteY0" fmla="*/ 1813846 h 3641130"/>
              <a:gd name="connsiteX1" fmla="*/ 1794802 w 3601646"/>
              <a:gd name="connsiteY1" fmla="*/ 278 h 3641130"/>
              <a:gd name="connsiteX2" fmla="*/ 3601646 w 3601646"/>
              <a:gd name="connsiteY2" fmla="*/ 1813845 h 3641130"/>
              <a:gd name="connsiteX3" fmla="*/ 1794802 w 3601646"/>
              <a:gd name="connsiteY3" fmla="*/ 3640860 h 3641130"/>
              <a:gd name="connsiteX4" fmla="*/ 1405 w 3601646"/>
              <a:gd name="connsiteY4" fmla="*/ 1813846 h 3641130"/>
              <a:gd name="connsiteX0" fmla="*/ 1405 w 3601646"/>
              <a:gd name="connsiteY0" fmla="*/ 1813823 h 3641084"/>
              <a:gd name="connsiteX1" fmla="*/ 1794802 w 3601646"/>
              <a:gd name="connsiteY1" fmla="*/ 255 h 3641084"/>
              <a:gd name="connsiteX2" fmla="*/ 3601646 w 3601646"/>
              <a:gd name="connsiteY2" fmla="*/ 1813822 h 3641084"/>
              <a:gd name="connsiteX3" fmla="*/ 1794802 w 3601646"/>
              <a:gd name="connsiteY3" fmla="*/ 3640837 h 3641084"/>
              <a:gd name="connsiteX4" fmla="*/ 1405 w 3601646"/>
              <a:gd name="connsiteY4" fmla="*/ 1813823 h 3641084"/>
              <a:gd name="connsiteX0" fmla="*/ 3932 w 3604173"/>
              <a:gd name="connsiteY0" fmla="*/ 1813858 h 3641154"/>
              <a:gd name="connsiteX1" fmla="*/ 1797329 w 3604173"/>
              <a:gd name="connsiteY1" fmla="*/ 290 h 3641154"/>
              <a:gd name="connsiteX2" fmla="*/ 3604173 w 3604173"/>
              <a:gd name="connsiteY2" fmla="*/ 1813857 h 3641154"/>
              <a:gd name="connsiteX3" fmla="*/ 1797329 w 3604173"/>
              <a:gd name="connsiteY3" fmla="*/ 3640872 h 3641154"/>
              <a:gd name="connsiteX4" fmla="*/ 3932 w 3604173"/>
              <a:gd name="connsiteY4" fmla="*/ 1813858 h 3641154"/>
              <a:gd name="connsiteX0" fmla="*/ 2784 w 3603025"/>
              <a:gd name="connsiteY0" fmla="*/ 1813826 h 3641091"/>
              <a:gd name="connsiteX1" fmla="*/ 1796181 w 3603025"/>
              <a:gd name="connsiteY1" fmla="*/ 258 h 3641091"/>
              <a:gd name="connsiteX2" fmla="*/ 3603025 w 3603025"/>
              <a:gd name="connsiteY2" fmla="*/ 1813825 h 3641091"/>
              <a:gd name="connsiteX3" fmla="*/ 1796181 w 3603025"/>
              <a:gd name="connsiteY3" fmla="*/ 3640840 h 3641091"/>
              <a:gd name="connsiteX4" fmla="*/ 2784 w 3603025"/>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0840"/>
              <a:gd name="connsiteX1" fmla="*/ 1796274 w 3603118"/>
              <a:gd name="connsiteY1" fmla="*/ 258 h 3640840"/>
              <a:gd name="connsiteX2" fmla="*/ 3603118 w 3603118"/>
              <a:gd name="connsiteY2" fmla="*/ 1813825 h 3640840"/>
              <a:gd name="connsiteX3" fmla="*/ 1796274 w 3603118"/>
              <a:gd name="connsiteY3" fmla="*/ 3640840 h 3640840"/>
              <a:gd name="connsiteX4" fmla="*/ 2877 w 3603118"/>
              <a:gd name="connsiteY4" fmla="*/ 1813826 h 3640840"/>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0909"/>
              <a:gd name="connsiteX1" fmla="*/ 1796274 w 3603118"/>
              <a:gd name="connsiteY1" fmla="*/ 258 h 3640909"/>
              <a:gd name="connsiteX2" fmla="*/ 3603118 w 3603118"/>
              <a:gd name="connsiteY2" fmla="*/ 1813825 h 3640909"/>
              <a:gd name="connsiteX3" fmla="*/ 1796274 w 3603118"/>
              <a:gd name="connsiteY3" fmla="*/ 3640840 h 3640909"/>
              <a:gd name="connsiteX4" fmla="*/ 2877 w 3603118"/>
              <a:gd name="connsiteY4" fmla="*/ 1813826 h 3640909"/>
              <a:gd name="connsiteX0" fmla="*/ 2877 w 3603142"/>
              <a:gd name="connsiteY0" fmla="*/ 1813826 h 3640909"/>
              <a:gd name="connsiteX1" fmla="*/ 1796274 w 3603142"/>
              <a:gd name="connsiteY1" fmla="*/ 258 h 3640909"/>
              <a:gd name="connsiteX2" fmla="*/ 3603118 w 3603142"/>
              <a:gd name="connsiteY2" fmla="*/ 1813825 h 3640909"/>
              <a:gd name="connsiteX3" fmla="*/ 1796274 w 3603142"/>
              <a:gd name="connsiteY3" fmla="*/ 3640840 h 3640909"/>
              <a:gd name="connsiteX4" fmla="*/ 2877 w 3603142"/>
              <a:gd name="connsiteY4" fmla="*/ 1813826 h 3640909"/>
              <a:gd name="connsiteX0" fmla="*/ 2877 w 3603146"/>
              <a:gd name="connsiteY0" fmla="*/ 1813826 h 3641757"/>
              <a:gd name="connsiteX1" fmla="*/ 1796274 w 3603146"/>
              <a:gd name="connsiteY1" fmla="*/ 258 h 3641757"/>
              <a:gd name="connsiteX2" fmla="*/ 3603118 w 3603146"/>
              <a:gd name="connsiteY2" fmla="*/ 1813825 h 3641757"/>
              <a:gd name="connsiteX3" fmla="*/ 1796274 w 3603146"/>
              <a:gd name="connsiteY3" fmla="*/ 3640840 h 3641757"/>
              <a:gd name="connsiteX4" fmla="*/ 2877 w 3603146"/>
              <a:gd name="connsiteY4" fmla="*/ 1813826 h 3641757"/>
              <a:gd name="connsiteX0" fmla="*/ 2877 w 3603140"/>
              <a:gd name="connsiteY0" fmla="*/ 1813826 h 3641131"/>
              <a:gd name="connsiteX1" fmla="*/ 1796274 w 3603140"/>
              <a:gd name="connsiteY1" fmla="*/ 258 h 3641131"/>
              <a:gd name="connsiteX2" fmla="*/ 3603118 w 3603140"/>
              <a:gd name="connsiteY2" fmla="*/ 1813825 h 3641131"/>
              <a:gd name="connsiteX3" fmla="*/ 1796274 w 3603140"/>
              <a:gd name="connsiteY3" fmla="*/ 3640840 h 3641131"/>
              <a:gd name="connsiteX4" fmla="*/ 2877 w 3603140"/>
              <a:gd name="connsiteY4" fmla="*/ 1813826 h 3641131"/>
              <a:gd name="connsiteX0" fmla="*/ 171 w 3600434"/>
              <a:gd name="connsiteY0" fmla="*/ 1813763 h 3641068"/>
              <a:gd name="connsiteX1" fmla="*/ 1793568 w 3600434"/>
              <a:gd name="connsiteY1" fmla="*/ 195 h 3641068"/>
              <a:gd name="connsiteX2" fmla="*/ 3600412 w 3600434"/>
              <a:gd name="connsiteY2" fmla="*/ 1813762 h 3641068"/>
              <a:gd name="connsiteX3" fmla="*/ 1793568 w 3600434"/>
              <a:gd name="connsiteY3" fmla="*/ 3640777 h 3641068"/>
              <a:gd name="connsiteX4" fmla="*/ 171 w 3600434"/>
              <a:gd name="connsiteY4" fmla="*/ 1813763 h 3641068"/>
              <a:gd name="connsiteX0" fmla="*/ 171 w 3600434"/>
              <a:gd name="connsiteY0" fmla="*/ 1813785 h 3641090"/>
              <a:gd name="connsiteX1" fmla="*/ 1793568 w 3600434"/>
              <a:gd name="connsiteY1" fmla="*/ 217 h 3641090"/>
              <a:gd name="connsiteX2" fmla="*/ 3600412 w 3600434"/>
              <a:gd name="connsiteY2" fmla="*/ 1813784 h 3641090"/>
              <a:gd name="connsiteX3" fmla="*/ 1793568 w 3600434"/>
              <a:gd name="connsiteY3" fmla="*/ 3640799 h 3641090"/>
              <a:gd name="connsiteX4" fmla="*/ 171 w 3600434"/>
              <a:gd name="connsiteY4" fmla="*/ 1813785 h 3641090"/>
              <a:gd name="connsiteX0" fmla="*/ 552 w 3600815"/>
              <a:gd name="connsiteY0" fmla="*/ 1813772 h 3641077"/>
              <a:gd name="connsiteX1" fmla="*/ 1793949 w 3600815"/>
              <a:gd name="connsiteY1" fmla="*/ 204 h 3641077"/>
              <a:gd name="connsiteX2" fmla="*/ 3600793 w 3600815"/>
              <a:gd name="connsiteY2" fmla="*/ 1813771 h 3641077"/>
              <a:gd name="connsiteX3" fmla="*/ 1793949 w 3600815"/>
              <a:gd name="connsiteY3" fmla="*/ 3640786 h 3641077"/>
              <a:gd name="connsiteX4" fmla="*/ 552 w 3600815"/>
              <a:gd name="connsiteY4" fmla="*/ 1813772 h 3641077"/>
              <a:gd name="connsiteX0" fmla="*/ 654 w 3600917"/>
              <a:gd name="connsiteY0" fmla="*/ 1813614 h 3640919"/>
              <a:gd name="connsiteX1" fmla="*/ 1794051 w 3600917"/>
              <a:gd name="connsiteY1" fmla="*/ 46 h 3640919"/>
              <a:gd name="connsiteX2" fmla="*/ 3600895 w 3600917"/>
              <a:gd name="connsiteY2" fmla="*/ 1813613 h 3640919"/>
              <a:gd name="connsiteX3" fmla="*/ 1794051 w 3600917"/>
              <a:gd name="connsiteY3" fmla="*/ 3640628 h 3640919"/>
              <a:gd name="connsiteX4" fmla="*/ 654 w 3600917"/>
              <a:gd name="connsiteY4" fmla="*/ 1813614 h 3640919"/>
              <a:gd name="connsiteX0" fmla="*/ 563 w 3600826"/>
              <a:gd name="connsiteY0" fmla="*/ 1813624 h 3640929"/>
              <a:gd name="connsiteX1" fmla="*/ 1793960 w 3600826"/>
              <a:gd name="connsiteY1" fmla="*/ 56 h 3640929"/>
              <a:gd name="connsiteX2" fmla="*/ 3600804 w 3600826"/>
              <a:gd name="connsiteY2" fmla="*/ 1813623 h 3640929"/>
              <a:gd name="connsiteX3" fmla="*/ 1793960 w 3600826"/>
              <a:gd name="connsiteY3" fmla="*/ 3640638 h 3640929"/>
              <a:gd name="connsiteX4" fmla="*/ 563 w 3600826"/>
              <a:gd name="connsiteY4" fmla="*/ 1813624 h 3640929"/>
              <a:gd name="connsiteX0" fmla="*/ 641 w 3600904"/>
              <a:gd name="connsiteY0" fmla="*/ 1813771 h 3641076"/>
              <a:gd name="connsiteX1" fmla="*/ 1794038 w 3600904"/>
              <a:gd name="connsiteY1" fmla="*/ 203 h 3641076"/>
              <a:gd name="connsiteX2" fmla="*/ 3600882 w 3600904"/>
              <a:gd name="connsiteY2" fmla="*/ 1813770 h 3641076"/>
              <a:gd name="connsiteX3" fmla="*/ 1794038 w 3600904"/>
              <a:gd name="connsiteY3" fmla="*/ 3640785 h 3641076"/>
              <a:gd name="connsiteX4" fmla="*/ 641 w 3600904"/>
              <a:gd name="connsiteY4" fmla="*/ 1813771 h 3641076"/>
              <a:gd name="connsiteX0" fmla="*/ 641 w 3601397"/>
              <a:gd name="connsiteY0" fmla="*/ 1813771 h 3641076"/>
              <a:gd name="connsiteX1" fmla="*/ 1794038 w 3601397"/>
              <a:gd name="connsiteY1" fmla="*/ 203 h 3641076"/>
              <a:gd name="connsiteX2" fmla="*/ 3600882 w 3601397"/>
              <a:gd name="connsiteY2" fmla="*/ 1813770 h 3641076"/>
              <a:gd name="connsiteX3" fmla="*/ 1794038 w 3601397"/>
              <a:gd name="connsiteY3" fmla="*/ 3640785 h 3641076"/>
              <a:gd name="connsiteX4" fmla="*/ 641 w 3601397"/>
              <a:gd name="connsiteY4" fmla="*/ 1813771 h 3641076"/>
              <a:gd name="connsiteX0" fmla="*/ 641 w 3601397"/>
              <a:gd name="connsiteY0" fmla="*/ 1813771 h 3642803"/>
              <a:gd name="connsiteX1" fmla="*/ 1794038 w 3601397"/>
              <a:gd name="connsiteY1" fmla="*/ 203 h 3642803"/>
              <a:gd name="connsiteX2" fmla="*/ 3600882 w 3601397"/>
              <a:gd name="connsiteY2" fmla="*/ 1813770 h 3642803"/>
              <a:gd name="connsiteX3" fmla="*/ 1794038 w 3601397"/>
              <a:gd name="connsiteY3" fmla="*/ 3640785 h 3642803"/>
              <a:gd name="connsiteX4" fmla="*/ 641 w 3601397"/>
              <a:gd name="connsiteY4" fmla="*/ 1813771 h 3642803"/>
              <a:gd name="connsiteX0" fmla="*/ 641 w 3601397"/>
              <a:gd name="connsiteY0" fmla="*/ 1813771 h 3641076"/>
              <a:gd name="connsiteX1" fmla="*/ 1794038 w 3601397"/>
              <a:gd name="connsiteY1" fmla="*/ 203 h 3641076"/>
              <a:gd name="connsiteX2" fmla="*/ 3600882 w 3601397"/>
              <a:gd name="connsiteY2" fmla="*/ 1813770 h 3641076"/>
              <a:gd name="connsiteX3" fmla="*/ 1794038 w 3601397"/>
              <a:gd name="connsiteY3" fmla="*/ 3640785 h 3641076"/>
              <a:gd name="connsiteX4" fmla="*/ 641 w 3601397"/>
              <a:gd name="connsiteY4" fmla="*/ 1813771 h 3641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397" h="3641076">
                <a:moveTo>
                  <a:pt x="641" y="1813771"/>
                </a:moveTo>
                <a:cubicBezTo>
                  <a:pt x="-27959" y="640836"/>
                  <a:pt x="904981" y="-13244"/>
                  <a:pt x="1794038" y="203"/>
                </a:cubicBezTo>
                <a:cubicBezTo>
                  <a:pt x="2683095" y="13650"/>
                  <a:pt x="3626640" y="714228"/>
                  <a:pt x="3600882" y="1813770"/>
                </a:cubicBezTo>
                <a:cubicBezTo>
                  <a:pt x="3606471" y="2769941"/>
                  <a:pt x="2655631" y="3659533"/>
                  <a:pt x="1794038" y="3640785"/>
                </a:cubicBezTo>
                <a:cubicBezTo>
                  <a:pt x="932445" y="3622037"/>
                  <a:pt x="29241" y="2986706"/>
                  <a:pt x="641" y="1813771"/>
                </a:cubicBezTo>
                <a:close/>
              </a:path>
            </a:pathLst>
          </a:custGeom>
          <a:solidFill>
            <a:schemeClr val="tx2"/>
          </a:solidFill>
        </p:spPr>
        <p:txBody>
          <a:bodyPr anchor="ctr"/>
          <a:lstStyle>
            <a:lvl1pPr marL="0" indent="0" algn="ctr">
              <a:buNone/>
              <a:defRPr/>
            </a:lvl1pPr>
          </a:lstStyle>
          <a:p>
            <a:endParaRPr lang="en-US"/>
          </a:p>
        </p:txBody>
      </p:sp>
      <p:sp>
        <p:nvSpPr>
          <p:cNvPr id="17" name="Picture Placeholder 5">
            <a:extLst>
              <a:ext uri="{FF2B5EF4-FFF2-40B4-BE49-F238E27FC236}">
                <a16:creationId xmlns:a16="http://schemas.microsoft.com/office/drawing/2014/main" id="{F9443887-7DFF-4ADA-8E41-894FB0ABA4FF}"/>
              </a:ext>
            </a:extLst>
          </p:cNvPr>
          <p:cNvSpPr>
            <a:spLocks noGrp="1"/>
          </p:cNvSpPr>
          <p:nvPr>
            <p:ph type="pic" sz="quarter" idx="17"/>
          </p:nvPr>
        </p:nvSpPr>
        <p:spPr>
          <a:xfrm>
            <a:off x="8803434" y="1623040"/>
            <a:ext cx="2307986" cy="2332262"/>
          </a:xfrm>
          <a:custGeom>
            <a:avLst/>
            <a:gdLst>
              <a:gd name="connsiteX0" fmla="*/ 0 w 3640581"/>
              <a:gd name="connsiteY0" fmla="*/ 1820291 h 3640581"/>
              <a:gd name="connsiteX1" fmla="*/ 1820291 w 3640581"/>
              <a:gd name="connsiteY1" fmla="*/ 0 h 3640581"/>
              <a:gd name="connsiteX2" fmla="*/ 3640582 w 3640581"/>
              <a:gd name="connsiteY2" fmla="*/ 1820291 h 3640581"/>
              <a:gd name="connsiteX3" fmla="*/ 1820291 w 3640581"/>
              <a:gd name="connsiteY3" fmla="*/ 3640582 h 3640581"/>
              <a:gd name="connsiteX4" fmla="*/ 0 w 3640581"/>
              <a:gd name="connsiteY4" fmla="*/ 1820291 h 3640581"/>
              <a:gd name="connsiteX0" fmla="*/ 0 w 3633858"/>
              <a:gd name="connsiteY0" fmla="*/ 1820292 h 3640584"/>
              <a:gd name="connsiteX1" fmla="*/ 1820291 w 3633858"/>
              <a:gd name="connsiteY1" fmla="*/ 1 h 3640584"/>
              <a:gd name="connsiteX2" fmla="*/ 3633858 w 3633858"/>
              <a:gd name="connsiteY2" fmla="*/ 1813568 h 3640584"/>
              <a:gd name="connsiteX3" fmla="*/ 1820291 w 3633858"/>
              <a:gd name="connsiteY3" fmla="*/ 3640583 h 3640584"/>
              <a:gd name="connsiteX4" fmla="*/ 0 w 3633858"/>
              <a:gd name="connsiteY4" fmla="*/ 1820292 h 3640584"/>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386 h 3640678"/>
              <a:gd name="connsiteX1" fmla="*/ 1820291 w 3633858"/>
              <a:gd name="connsiteY1" fmla="*/ 95 h 3640678"/>
              <a:gd name="connsiteX2" fmla="*/ 3633858 w 3633858"/>
              <a:gd name="connsiteY2" fmla="*/ 1813662 h 3640678"/>
              <a:gd name="connsiteX3" fmla="*/ 1820291 w 3633858"/>
              <a:gd name="connsiteY3" fmla="*/ 3640677 h 3640678"/>
              <a:gd name="connsiteX4" fmla="*/ 0 w 3633858"/>
              <a:gd name="connsiteY4" fmla="*/ 1820386 h 3640678"/>
              <a:gd name="connsiteX0" fmla="*/ 0 w 3633858"/>
              <a:gd name="connsiteY0" fmla="*/ 1820343 h 3640635"/>
              <a:gd name="connsiteX1" fmla="*/ 1820291 w 3633858"/>
              <a:gd name="connsiteY1" fmla="*/ 52 h 3640635"/>
              <a:gd name="connsiteX2" fmla="*/ 3633858 w 3633858"/>
              <a:gd name="connsiteY2" fmla="*/ 1813619 h 3640635"/>
              <a:gd name="connsiteX3" fmla="*/ 1820291 w 3633858"/>
              <a:gd name="connsiteY3" fmla="*/ 3640634 h 3640635"/>
              <a:gd name="connsiteX4" fmla="*/ 0 w 3633858"/>
              <a:gd name="connsiteY4" fmla="*/ 1820343 h 3640635"/>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293 h 3640639"/>
              <a:gd name="connsiteX1" fmla="*/ 1820291 w 3633858"/>
              <a:gd name="connsiteY1" fmla="*/ 2 h 3640639"/>
              <a:gd name="connsiteX2" fmla="*/ 3633858 w 3633858"/>
              <a:gd name="connsiteY2" fmla="*/ 1813569 h 3640639"/>
              <a:gd name="connsiteX3" fmla="*/ 1820291 w 3633858"/>
              <a:gd name="connsiteY3" fmla="*/ 3640584 h 3640639"/>
              <a:gd name="connsiteX4" fmla="*/ 0 w 3633858"/>
              <a:gd name="connsiteY4" fmla="*/ 1820293 h 3640639"/>
              <a:gd name="connsiteX0" fmla="*/ 0 w 3606964"/>
              <a:gd name="connsiteY0" fmla="*/ 1813568 h 3640582"/>
              <a:gd name="connsiteX1" fmla="*/ 1793397 w 3606964"/>
              <a:gd name="connsiteY1" fmla="*/ 0 h 3640582"/>
              <a:gd name="connsiteX2" fmla="*/ 3606964 w 3606964"/>
              <a:gd name="connsiteY2" fmla="*/ 1813567 h 3640582"/>
              <a:gd name="connsiteX3" fmla="*/ 1793397 w 3606964"/>
              <a:gd name="connsiteY3" fmla="*/ 3640582 h 3640582"/>
              <a:gd name="connsiteX4" fmla="*/ 0 w 3606964"/>
              <a:gd name="connsiteY4" fmla="*/ 1813568 h 3640582"/>
              <a:gd name="connsiteX0" fmla="*/ 1303 w 3608267"/>
              <a:gd name="connsiteY0" fmla="*/ 1813568 h 3640582"/>
              <a:gd name="connsiteX1" fmla="*/ 1794700 w 3608267"/>
              <a:gd name="connsiteY1" fmla="*/ 0 h 3640582"/>
              <a:gd name="connsiteX2" fmla="*/ 3608267 w 3608267"/>
              <a:gd name="connsiteY2" fmla="*/ 1813567 h 3640582"/>
              <a:gd name="connsiteX3" fmla="*/ 1794700 w 3608267"/>
              <a:gd name="connsiteY3" fmla="*/ 3640582 h 3640582"/>
              <a:gd name="connsiteX4" fmla="*/ 1303 w 3608267"/>
              <a:gd name="connsiteY4" fmla="*/ 1813568 h 3640582"/>
              <a:gd name="connsiteX0" fmla="*/ 1414 w 3608378"/>
              <a:gd name="connsiteY0" fmla="*/ 1813568 h 3640582"/>
              <a:gd name="connsiteX1" fmla="*/ 1794811 w 3608378"/>
              <a:gd name="connsiteY1" fmla="*/ 0 h 3640582"/>
              <a:gd name="connsiteX2" fmla="*/ 3608378 w 3608378"/>
              <a:gd name="connsiteY2" fmla="*/ 1813567 h 3640582"/>
              <a:gd name="connsiteX3" fmla="*/ 1794811 w 3608378"/>
              <a:gd name="connsiteY3" fmla="*/ 3640582 h 3640582"/>
              <a:gd name="connsiteX4" fmla="*/ 1414 w 3608378"/>
              <a:gd name="connsiteY4" fmla="*/ 1813568 h 3640582"/>
              <a:gd name="connsiteX0" fmla="*/ 1414 w 3609101"/>
              <a:gd name="connsiteY0" fmla="*/ 1813568 h 3640582"/>
              <a:gd name="connsiteX1" fmla="*/ 1794811 w 3609101"/>
              <a:gd name="connsiteY1" fmla="*/ 0 h 3640582"/>
              <a:gd name="connsiteX2" fmla="*/ 3608378 w 3609101"/>
              <a:gd name="connsiteY2" fmla="*/ 1813567 h 3640582"/>
              <a:gd name="connsiteX3" fmla="*/ 1794811 w 3609101"/>
              <a:gd name="connsiteY3" fmla="*/ 3640582 h 3640582"/>
              <a:gd name="connsiteX4" fmla="*/ 1414 w 3609101"/>
              <a:gd name="connsiteY4" fmla="*/ 1813568 h 3640582"/>
              <a:gd name="connsiteX0" fmla="*/ 1303 w 3602213"/>
              <a:gd name="connsiteY0" fmla="*/ 1813568 h 3640582"/>
              <a:gd name="connsiteX1" fmla="*/ 1794700 w 3602213"/>
              <a:gd name="connsiteY1" fmla="*/ 0 h 3640582"/>
              <a:gd name="connsiteX2" fmla="*/ 3601544 w 3602213"/>
              <a:gd name="connsiteY2" fmla="*/ 1813567 h 3640582"/>
              <a:gd name="connsiteX3" fmla="*/ 1794700 w 3602213"/>
              <a:gd name="connsiteY3" fmla="*/ 3640582 h 3640582"/>
              <a:gd name="connsiteX4" fmla="*/ 1303 w 3602213"/>
              <a:gd name="connsiteY4" fmla="*/ 1813568 h 3640582"/>
              <a:gd name="connsiteX0" fmla="*/ 1389 w 3602345"/>
              <a:gd name="connsiteY0" fmla="*/ 1813639 h 3640653"/>
              <a:gd name="connsiteX1" fmla="*/ 1794786 w 3602345"/>
              <a:gd name="connsiteY1" fmla="*/ 71 h 3640653"/>
              <a:gd name="connsiteX2" fmla="*/ 3601630 w 3602345"/>
              <a:gd name="connsiteY2" fmla="*/ 1813638 h 3640653"/>
              <a:gd name="connsiteX3" fmla="*/ 1794786 w 3602345"/>
              <a:gd name="connsiteY3" fmla="*/ 3640653 h 3640653"/>
              <a:gd name="connsiteX4" fmla="*/ 1389 w 3602345"/>
              <a:gd name="connsiteY4" fmla="*/ 1813639 h 3640653"/>
              <a:gd name="connsiteX0" fmla="*/ 1389 w 3601630"/>
              <a:gd name="connsiteY0" fmla="*/ 1813639 h 3640653"/>
              <a:gd name="connsiteX1" fmla="*/ 1794786 w 3601630"/>
              <a:gd name="connsiteY1" fmla="*/ 71 h 3640653"/>
              <a:gd name="connsiteX2" fmla="*/ 3601630 w 3601630"/>
              <a:gd name="connsiteY2" fmla="*/ 1813638 h 3640653"/>
              <a:gd name="connsiteX3" fmla="*/ 1794786 w 3601630"/>
              <a:gd name="connsiteY3" fmla="*/ 3640653 h 3640653"/>
              <a:gd name="connsiteX4" fmla="*/ 1389 w 3601630"/>
              <a:gd name="connsiteY4" fmla="*/ 1813639 h 3640653"/>
              <a:gd name="connsiteX0" fmla="*/ 1405 w 3601646"/>
              <a:gd name="connsiteY0" fmla="*/ 1813846 h 3640860"/>
              <a:gd name="connsiteX1" fmla="*/ 1794802 w 3601646"/>
              <a:gd name="connsiteY1" fmla="*/ 278 h 3640860"/>
              <a:gd name="connsiteX2" fmla="*/ 3601646 w 3601646"/>
              <a:gd name="connsiteY2" fmla="*/ 1813845 h 3640860"/>
              <a:gd name="connsiteX3" fmla="*/ 1794802 w 3601646"/>
              <a:gd name="connsiteY3" fmla="*/ 3640860 h 3640860"/>
              <a:gd name="connsiteX4" fmla="*/ 1405 w 3601646"/>
              <a:gd name="connsiteY4" fmla="*/ 1813846 h 3640860"/>
              <a:gd name="connsiteX0" fmla="*/ 1405 w 3601646"/>
              <a:gd name="connsiteY0" fmla="*/ 1813846 h 3641452"/>
              <a:gd name="connsiteX1" fmla="*/ 1794802 w 3601646"/>
              <a:gd name="connsiteY1" fmla="*/ 278 h 3641452"/>
              <a:gd name="connsiteX2" fmla="*/ 3601646 w 3601646"/>
              <a:gd name="connsiteY2" fmla="*/ 1813845 h 3641452"/>
              <a:gd name="connsiteX3" fmla="*/ 1794802 w 3601646"/>
              <a:gd name="connsiteY3" fmla="*/ 3640860 h 3641452"/>
              <a:gd name="connsiteX4" fmla="*/ 1405 w 3601646"/>
              <a:gd name="connsiteY4" fmla="*/ 1813846 h 3641452"/>
              <a:gd name="connsiteX0" fmla="*/ 1405 w 3601646"/>
              <a:gd name="connsiteY0" fmla="*/ 1813846 h 3642422"/>
              <a:gd name="connsiteX1" fmla="*/ 1794802 w 3601646"/>
              <a:gd name="connsiteY1" fmla="*/ 278 h 3642422"/>
              <a:gd name="connsiteX2" fmla="*/ 3601646 w 3601646"/>
              <a:gd name="connsiteY2" fmla="*/ 1813845 h 3642422"/>
              <a:gd name="connsiteX3" fmla="*/ 1794802 w 3601646"/>
              <a:gd name="connsiteY3" fmla="*/ 3640860 h 3642422"/>
              <a:gd name="connsiteX4" fmla="*/ 1405 w 3601646"/>
              <a:gd name="connsiteY4" fmla="*/ 1813846 h 3642422"/>
              <a:gd name="connsiteX0" fmla="*/ 1405 w 3601646"/>
              <a:gd name="connsiteY0" fmla="*/ 1813846 h 3641145"/>
              <a:gd name="connsiteX1" fmla="*/ 1794802 w 3601646"/>
              <a:gd name="connsiteY1" fmla="*/ 278 h 3641145"/>
              <a:gd name="connsiteX2" fmla="*/ 3601646 w 3601646"/>
              <a:gd name="connsiteY2" fmla="*/ 1813845 h 3641145"/>
              <a:gd name="connsiteX3" fmla="*/ 1794802 w 3601646"/>
              <a:gd name="connsiteY3" fmla="*/ 3640860 h 3641145"/>
              <a:gd name="connsiteX4" fmla="*/ 1405 w 3601646"/>
              <a:gd name="connsiteY4" fmla="*/ 1813846 h 3641145"/>
              <a:gd name="connsiteX0" fmla="*/ 1405 w 3601646"/>
              <a:gd name="connsiteY0" fmla="*/ 1813846 h 3641130"/>
              <a:gd name="connsiteX1" fmla="*/ 1794802 w 3601646"/>
              <a:gd name="connsiteY1" fmla="*/ 278 h 3641130"/>
              <a:gd name="connsiteX2" fmla="*/ 3601646 w 3601646"/>
              <a:gd name="connsiteY2" fmla="*/ 1813845 h 3641130"/>
              <a:gd name="connsiteX3" fmla="*/ 1794802 w 3601646"/>
              <a:gd name="connsiteY3" fmla="*/ 3640860 h 3641130"/>
              <a:gd name="connsiteX4" fmla="*/ 1405 w 3601646"/>
              <a:gd name="connsiteY4" fmla="*/ 1813846 h 3641130"/>
              <a:gd name="connsiteX0" fmla="*/ 1405 w 3601646"/>
              <a:gd name="connsiteY0" fmla="*/ 1813823 h 3641084"/>
              <a:gd name="connsiteX1" fmla="*/ 1794802 w 3601646"/>
              <a:gd name="connsiteY1" fmla="*/ 255 h 3641084"/>
              <a:gd name="connsiteX2" fmla="*/ 3601646 w 3601646"/>
              <a:gd name="connsiteY2" fmla="*/ 1813822 h 3641084"/>
              <a:gd name="connsiteX3" fmla="*/ 1794802 w 3601646"/>
              <a:gd name="connsiteY3" fmla="*/ 3640837 h 3641084"/>
              <a:gd name="connsiteX4" fmla="*/ 1405 w 3601646"/>
              <a:gd name="connsiteY4" fmla="*/ 1813823 h 3641084"/>
              <a:gd name="connsiteX0" fmla="*/ 3932 w 3604173"/>
              <a:gd name="connsiteY0" fmla="*/ 1813858 h 3641154"/>
              <a:gd name="connsiteX1" fmla="*/ 1797329 w 3604173"/>
              <a:gd name="connsiteY1" fmla="*/ 290 h 3641154"/>
              <a:gd name="connsiteX2" fmla="*/ 3604173 w 3604173"/>
              <a:gd name="connsiteY2" fmla="*/ 1813857 h 3641154"/>
              <a:gd name="connsiteX3" fmla="*/ 1797329 w 3604173"/>
              <a:gd name="connsiteY3" fmla="*/ 3640872 h 3641154"/>
              <a:gd name="connsiteX4" fmla="*/ 3932 w 3604173"/>
              <a:gd name="connsiteY4" fmla="*/ 1813858 h 3641154"/>
              <a:gd name="connsiteX0" fmla="*/ 2784 w 3603025"/>
              <a:gd name="connsiteY0" fmla="*/ 1813826 h 3641091"/>
              <a:gd name="connsiteX1" fmla="*/ 1796181 w 3603025"/>
              <a:gd name="connsiteY1" fmla="*/ 258 h 3641091"/>
              <a:gd name="connsiteX2" fmla="*/ 3603025 w 3603025"/>
              <a:gd name="connsiteY2" fmla="*/ 1813825 h 3641091"/>
              <a:gd name="connsiteX3" fmla="*/ 1796181 w 3603025"/>
              <a:gd name="connsiteY3" fmla="*/ 3640840 h 3641091"/>
              <a:gd name="connsiteX4" fmla="*/ 2784 w 3603025"/>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0840"/>
              <a:gd name="connsiteX1" fmla="*/ 1796274 w 3603118"/>
              <a:gd name="connsiteY1" fmla="*/ 258 h 3640840"/>
              <a:gd name="connsiteX2" fmla="*/ 3603118 w 3603118"/>
              <a:gd name="connsiteY2" fmla="*/ 1813825 h 3640840"/>
              <a:gd name="connsiteX3" fmla="*/ 1796274 w 3603118"/>
              <a:gd name="connsiteY3" fmla="*/ 3640840 h 3640840"/>
              <a:gd name="connsiteX4" fmla="*/ 2877 w 3603118"/>
              <a:gd name="connsiteY4" fmla="*/ 1813826 h 3640840"/>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0909"/>
              <a:gd name="connsiteX1" fmla="*/ 1796274 w 3603118"/>
              <a:gd name="connsiteY1" fmla="*/ 258 h 3640909"/>
              <a:gd name="connsiteX2" fmla="*/ 3603118 w 3603118"/>
              <a:gd name="connsiteY2" fmla="*/ 1813825 h 3640909"/>
              <a:gd name="connsiteX3" fmla="*/ 1796274 w 3603118"/>
              <a:gd name="connsiteY3" fmla="*/ 3640840 h 3640909"/>
              <a:gd name="connsiteX4" fmla="*/ 2877 w 3603118"/>
              <a:gd name="connsiteY4" fmla="*/ 1813826 h 3640909"/>
              <a:gd name="connsiteX0" fmla="*/ 2877 w 3603118"/>
              <a:gd name="connsiteY0" fmla="*/ 1813826 h 3640881"/>
              <a:gd name="connsiteX1" fmla="*/ 1796274 w 3603118"/>
              <a:gd name="connsiteY1" fmla="*/ 258 h 3640881"/>
              <a:gd name="connsiteX2" fmla="*/ 3603118 w 3603118"/>
              <a:gd name="connsiteY2" fmla="*/ 1813825 h 3640881"/>
              <a:gd name="connsiteX3" fmla="*/ 1796274 w 3603118"/>
              <a:gd name="connsiteY3" fmla="*/ 3640840 h 3640881"/>
              <a:gd name="connsiteX4" fmla="*/ 2877 w 3603118"/>
              <a:gd name="connsiteY4" fmla="*/ 1813826 h 3640881"/>
              <a:gd name="connsiteX0" fmla="*/ 2877 w 3603118"/>
              <a:gd name="connsiteY0" fmla="*/ 1813826 h 3641018"/>
              <a:gd name="connsiteX1" fmla="*/ 1796274 w 3603118"/>
              <a:gd name="connsiteY1" fmla="*/ 258 h 3641018"/>
              <a:gd name="connsiteX2" fmla="*/ 3603118 w 3603118"/>
              <a:gd name="connsiteY2" fmla="*/ 1813825 h 3641018"/>
              <a:gd name="connsiteX3" fmla="*/ 1796274 w 3603118"/>
              <a:gd name="connsiteY3" fmla="*/ 3640840 h 3641018"/>
              <a:gd name="connsiteX4" fmla="*/ 2877 w 3603118"/>
              <a:gd name="connsiteY4" fmla="*/ 1813826 h 3641018"/>
              <a:gd name="connsiteX0" fmla="*/ 2877 w 3603118"/>
              <a:gd name="connsiteY0" fmla="*/ 1813826 h 3641018"/>
              <a:gd name="connsiteX1" fmla="*/ 1796274 w 3603118"/>
              <a:gd name="connsiteY1" fmla="*/ 258 h 3641018"/>
              <a:gd name="connsiteX2" fmla="*/ 3603118 w 3603118"/>
              <a:gd name="connsiteY2" fmla="*/ 1813825 h 3641018"/>
              <a:gd name="connsiteX3" fmla="*/ 1796274 w 3603118"/>
              <a:gd name="connsiteY3" fmla="*/ 3640840 h 3641018"/>
              <a:gd name="connsiteX4" fmla="*/ 2877 w 3603118"/>
              <a:gd name="connsiteY4" fmla="*/ 1813826 h 3641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3118" h="3641018">
                <a:moveTo>
                  <a:pt x="2877" y="1813826"/>
                </a:moveTo>
                <a:cubicBezTo>
                  <a:pt x="-64359" y="499224"/>
                  <a:pt x="1061764" y="-13189"/>
                  <a:pt x="1796274" y="258"/>
                </a:cubicBezTo>
                <a:cubicBezTo>
                  <a:pt x="2530784" y="13705"/>
                  <a:pt x="3603118" y="559737"/>
                  <a:pt x="3603118" y="1813825"/>
                </a:cubicBezTo>
                <a:cubicBezTo>
                  <a:pt x="3582949" y="3027573"/>
                  <a:pt x="2451806" y="3653150"/>
                  <a:pt x="1796274" y="3640840"/>
                </a:cubicBezTo>
                <a:cubicBezTo>
                  <a:pt x="1140742" y="3628530"/>
                  <a:pt x="70113" y="3128428"/>
                  <a:pt x="2877" y="1813826"/>
                </a:cubicBezTo>
                <a:close/>
              </a:path>
            </a:pathLst>
          </a:custGeom>
          <a:solidFill>
            <a:schemeClr val="accent3"/>
          </a:solidFill>
        </p:spPr>
        <p:txBody>
          <a:bodyPr anchor="ctr"/>
          <a:lstStyle>
            <a:lvl1pPr marL="0" indent="0" algn="ctr">
              <a:buNone/>
              <a:defRPr/>
            </a:lvl1pPr>
          </a:lstStyle>
          <a:p>
            <a:endParaRPr lang="en-US"/>
          </a:p>
        </p:txBody>
      </p:sp>
      <p:sp>
        <p:nvSpPr>
          <p:cNvPr id="11" name="Text Placeholder 4">
            <a:extLst>
              <a:ext uri="{FF2B5EF4-FFF2-40B4-BE49-F238E27FC236}">
                <a16:creationId xmlns:a16="http://schemas.microsoft.com/office/drawing/2014/main" id="{92EE14C6-5794-4CB8-88BB-5F94F1CF971A}"/>
              </a:ext>
            </a:extLst>
          </p:cNvPr>
          <p:cNvSpPr>
            <a:spLocks noGrp="1"/>
          </p:cNvSpPr>
          <p:nvPr>
            <p:ph type="body" sz="quarter" idx="18" hasCustomPrompt="1"/>
          </p:nvPr>
        </p:nvSpPr>
        <p:spPr>
          <a:xfrm>
            <a:off x="1040478" y="3978706"/>
            <a:ext cx="2599171" cy="385517"/>
          </a:xfrm>
        </p:spPr>
        <p:txBody>
          <a:bodyPr anchor="ctr" anchorCtr="0"/>
          <a:lstStyle>
            <a:lvl1pPr marL="0" indent="0" algn="ctr">
              <a:lnSpc>
                <a:spcPct val="100000"/>
              </a:lnSpc>
              <a:spcBef>
                <a:spcPts val="0"/>
              </a:spcBef>
              <a:buNone/>
              <a:defRPr sz="1200" b="1" spc="0" baseline="0">
                <a:solidFill>
                  <a:schemeClr val="tx1"/>
                </a:solidFill>
                <a:latin typeface="+mn-lt"/>
              </a:defRPr>
            </a:lvl1pPr>
          </a:lstStyle>
          <a:p>
            <a:pPr lvl="0"/>
            <a:r>
              <a:rPr lang="en-US" dirty="0"/>
              <a:t>Subhead for bullet text goes here</a:t>
            </a:r>
          </a:p>
        </p:txBody>
      </p:sp>
      <p:sp>
        <p:nvSpPr>
          <p:cNvPr id="12" name="Text Placeholder 4">
            <a:extLst>
              <a:ext uri="{FF2B5EF4-FFF2-40B4-BE49-F238E27FC236}">
                <a16:creationId xmlns:a16="http://schemas.microsoft.com/office/drawing/2014/main" id="{92EE14C6-5794-4CB8-88BB-5F94F1CF971A}"/>
              </a:ext>
            </a:extLst>
          </p:cNvPr>
          <p:cNvSpPr>
            <a:spLocks noGrp="1"/>
          </p:cNvSpPr>
          <p:nvPr>
            <p:ph type="body" sz="quarter" idx="19" hasCustomPrompt="1"/>
          </p:nvPr>
        </p:nvSpPr>
        <p:spPr>
          <a:xfrm>
            <a:off x="4859558" y="3978706"/>
            <a:ext cx="2539444" cy="385517"/>
          </a:xfrm>
        </p:spPr>
        <p:txBody>
          <a:bodyPr anchor="ctr" anchorCtr="0"/>
          <a:lstStyle>
            <a:lvl1pPr marL="0" indent="0" algn="ctr">
              <a:lnSpc>
                <a:spcPct val="100000"/>
              </a:lnSpc>
              <a:spcBef>
                <a:spcPts val="0"/>
              </a:spcBef>
              <a:buNone/>
              <a:defRPr sz="1200" b="1" spc="0" baseline="0">
                <a:solidFill>
                  <a:schemeClr val="tx1"/>
                </a:solidFill>
                <a:latin typeface="+mn-lt"/>
              </a:defRPr>
            </a:lvl1pPr>
          </a:lstStyle>
          <a:p>
            <a:pPr lvl="0"/>
            <a:r>
              <a:rPr lang="en-US" dirty="0"/>
              <a:t>Subhead for bullet text goes here</a:t>
            </a:r>
          </a:p>
        </p:txBody>
      </p:sp>
      <p:sp>
        <p:nvSpPr>
          <p:cNvPr id="13" name="Text Placeholder 4">
            <a:extLst>
              <a:ext uri="{FF2B5EF4-FFF2-40B4-BE49-F238E27FC236}">
                <a16:creationId xmlns:a16="http://schemas.microsoft.com/office/drawing/2014/main" id="{92EE14C6-5794-4CB8-88BB-5F94F1CF971A}"/>
              </a:ext>
            </a:extLst>
          </p:cNvPr>
          <p:cNvSpPr>
            <a:spLocks noGrp="1"/>
          </p:cNvSpPr>
          <p:nvPr>
            <p:ph type="body" sz="quarter" idx="20" hasCustomPrompt="1"/>
          </p:nvPr>
        </p:nvSpPr>
        <p:spPr>
          <a:xfrm>
            <a:off x="8673916" y="3978706"/>
            <a:ext cx="2567022" cy="385517"/>
          </a:xfrm>
        </p:spPr>
        <p:txBody>
          <a:bodyPr anchor="ctr" anchorCtr="0"/>
          <a:lstStyle>
            <a:lvl1pPr marL="0" indent="0" algn="ctr">
              <a:lnSpc>
                <a:spcPct val="100000"/>
              </a:lnSpc>
              <a:spcBef>
                <a:spcPts val="0"/>
              </a:spcBef>
              <a:buNone/>
              <a:defRPr sz="1200" b="1" spc="0" baseline="0">
                <a:solidFill>
                  <a:schemeClr val="tx1"/>
                </a:solidFill>
                <a:latin typeface="+mn-lt"/>
              </a:defRPr>
            </a:lvl1pPr>
          </a:lstStyle>
          <a:p>
            <a:pPr lvl="0"/>
            <a:r>
              <a:rPr lang="en-US" dirty="0"/>
              <a:t>Subhead for bullet text goes here</a:t>
            </a:r>
          </a:p>
        </p:txBody>
      </p:sp>
      <p:sp>
        <p:nvSpPr>
          <p:cNvPr id="18" name="Text Placeholder 4"/>
          <p:cNvSpPr>
            <a:spLocks noGrp="1"/>
          </p:cNvSpPr>
          <p:nvPr>
            <p:ph type="body" sz="quarter" idx="21" hasCustomPrompt="1"/>
          </p:nvPr>
        </p:nvSpPr>
        <p:spPr>
          <a:xfrm>
            <a:off x="533400" y="146304"/>
            <a:ext cx="5791200" cy="315984"/>
          </a:xfrm>
        </p:spPr>
        <p:txBody>
          <a:bodyPr anchor="ctr" anchorCtr="0"/>
          <a:lstStyle>
            <a:lvl1pPr marL="0" indent="0">
              <a:lnSpc>
                <a:spcPct val="100000"/>
              </a:lnSpc>
              <a:buNone/>
              <a:defRPr sz="900" b="1" cap="all" spc="150" baseline="0">
                <a:solidFill>
                  <a:schemeClr val="tx2"/>
                </a:solidFill>
                <a:latin typeface="+mn-lt"/>
              </a:defRPr>
            </a:lvl1pPr>
          </a:lstStyle>
          <a:p>
            <a:pPr lvl="0"/>
            <a:r>
              <a:rPr lang="en-US" dirty="0"/>
              <a:t>OPTIONAL EYEBROW</a:t>
            </a:r>
          </a:p>
        </p:txBody>
      </p:sp>
      <p:sp>
        <p:nvSpPr>
          <p:cNvPr id="20" name="Text Placeholder 6"/>
          <p:cNvSpPr>
            <a:spLocks noGrp="1"/>
          </p:cNvSpPr>
          <p:nvPr>
            <p:ph type="body" sz="quarter" idx="12" hasCustomPrompt="1"/>
          </p:nvPr>
        </p:nvSpPr>
        <p:spPr>
          <a:xfrm>
            <a:off x="533399" y="5545347"/>
            <a:ext cx="5334001" cy="304800"/>
          </a:xfrm>
        </p:spPr>
        <p:txBody>
          <a:bodyPr anchor="b" anchorCtr="0"/>
          <a:lstStyle>
            <a:lvl1pPr marL="91440" indent="-91440" algn="l">
              <a:spcBef>
                <a:spcPts val="0"/>
              </a:spcBef>
              <a:buClr>
                <a:schemeClr val="tx1">
                  <a:lumMod val="50000"/>
                  <a:lumOff val="50000"/>
                </a:schemeClr>
              </a:buClr>
              <a:buFont typeface="+mj-lt"/>
              <a:buAutoNum type="arabicPeriod"/>
              <a:defRPr sz="700" i="0">
                <a:solidFill>
                  <a:schemeClr val="tx1">
                    <a:lumMod val="50000"/>
                    <a:lumOff val="50000"/>
                  </a:schemeClr>
                </a:solidFill>
                <a:latin typeface="Calibri Light" panose="020F0302020204030204" pitchFamily="34" charset="0"/>
                <a:cs typeface="Calibri Light" panose="020F0302020204030204" pitchFamily="34" charset="0"/>
              </a:defRPr>
            </a:lvl1pPr>
          </a:lstStyle>
          <a:p>
            <a:pPr lvl="0"/>
            <a:r>
              <a:rPr lang="en-US" dirty="0"/>
              <a:t>Footnotes</a:t>
            </a:r>
          </a:p>
        </p:txBody>
      </p:sp>
    </p:spTree>
    <p:extLst>
      <p:ext uri="{BB962C8B-B14F-4D97-AF65-F5344CB8AC3E}">
        <p14:creationId xmlns:p14="http://schemas.microsoft.com/office/powerpoint/2010/main" val="1206128273"/>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1.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1_CONTENT 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2249" y="511691"/>
            <a:ext cx="11125200" cy="925417"/>
          </a:xfrm>
        </p:spPr>
        <p:txBody>
          <a:bodyPr/>
          <a:lstStyle>
            <a:lvl1pPr>
              <a:defRPr baseline="0">
                <a:solidFill>
                  <a:schemeClr val="tx1"/>
                </a:solidFill>
                <a:latin typeface="+mj-lt"/>
              </a:defRPr>
            </a:lvl1pPr>
          </a:lstStyle>
          <a:p>
            <a:r>
              <a:rPr lang="en-US" dirty="0"/>
              <a:t>Content D headline, do not exceed one line (sentence-case)</a:t>
            </a:r>
          </a:p>
        </p:txBody>
      </p:sp>
      <p:sp>
        <p:nvSpPr>
          <p:cNvPr id="23" name="Content Placeholder 3"/>
          <p:cNvSpPr>
            <a:spLocks noGrp="1"/>
          </p:cNvSpPr>
          <p:nvPr>
            <p:ph sz="quarter" idx="10"/>
          </p:nvPr>
        </p:nvSpPr>
        <p:spPr>
          <a:xfrm>
            <a:off x="715522" y="4411881"/>
            <a:ext cx="2263699" cy="1074524"/>
          </a:xfrm>
        </p:spPr>
        <p:txBody>
          <a:bodyPr/>
          <a:lstStyle>
            <a:lvl1pPr marL="0" indent="0" algn="ctr">
              <a:spcBef>
                <a:spcPts val="1200"/>
              </a:spcBef>
              <a:buFont typeface="Arial" panose="020B0604020202020204" pitchFamily="34" charset="0"/>
              <a:buNone/>
              <a:defRPr sz="1400">
                <a:solidFill>
                  <a:schemeClr val="tx1"/>
                </a:solidFill>
                <a:latin typeface="+mn-lt"/>
              </a:defRPr>
            </a:lvl1pPr>
            <a:lvl2pPr marL="0" indent="0" algn="ctr">
              <a:buFont typeface="Arial" panose="020B0604020202020204" pitchFamily="34" charset="0"/>
              <a:buNone/>
              <a:defRPr sz="1200">
                <a:solidFill>
                  <a:schemeClr val="tx1"/>
                </a:solidFill>
                <a:latin typeface="+mn-lt"/>
              </a:defRPr>
            </a:lvl2pPr>
            <a:lvl3pPr marL="0" indent="0" algn="ctr">
              <a:buFont typeface="Arial" panose="020B0604020202020204" pitchFamily="34" charset="0"/>
              <a:buNone/>
              <a:defRPr>
                <a:solidFill>
                  <a:schemeClr val="tx1"/>
                </a:solidFill>
                <a:latin typeface="+mn-lt"/>
              </a:defRPr>
            </a:lvl3pPr>
            <a:lvl4pPr marL="0" indent="0" algn="ctr">
              <a:buFont typeface="Arial" panose="020B0604020202020204" pitchFamily="34" charset="0"/>
              <a:buNone/>
              <a:defRPr>
                <a:solidFill>
                  <a:schemeClr val="tx1"/>
                </a:solidFill>
                <a:latin typeface="+mn-lt"/>
              </a:defRPr>
            </a:lvl4pPr>
            <a:lvl5pPr marL="0" indent="0" algn="ctr">
              <a:buFont typeface="Arial" panose="020B0604020202020204" pitchFamily="34" charset="0"/>
              <a:buNone/>
              <a:defRPr>
                <a:solidFill>
                  <a:schemeClr val="tx1"/>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Content Placeholder 3">
            <a:extLst>
              <a:ext uri="{FF2B5EF4-FFF2-40B4-BE49-F238E27FC236}">
                <a16:creationId xmlns:a16="http://schemas.microsoft.com/office/drawing/2014/main" id="{4A99E0FB-2265-4482-87C9-F272940836C8}"/>
              </a:ext>
            </a:extLst>
          </p:cNvPr>
          <p:cNvSpPr>
            <a:spLocks noGrp="1"/>
          </p:cNvSpPr>
          <p:nvPr>
            <p:ph sz="quarter" idx="13"/>
          </p:nvPr>
        </p:nvSpPr>
        <p:spPr>
          <a:xfrm>
            <a:off x="3634346" y="4411881"/>
            <a:ext cx="2263700" cy="1074524"/>
          </a:xfrm>
        </p:spPr>
        <p:txBody>
          <a:bodyPr/>
          <a:lstStyle>
            <a:lvl1pPr marL="0" indent="0" algn="ctr">
              <a:spcBef>
                <a:spcPts val="1200"/>
              </a:spcBef>
              <a:buNone/>
              <a:defRPr sz="1400">
                <a:solidFill>
                  <a:schemeClr val="tx1"/>
                </a:solidFill>
                <a:latin typeface="+mn-lt"/>
              </a:defRPr>
            </a:lvl1pPr>
            <a:lvl2pPr marL="0" indent="0" algn="ctr">
              <a:buNone/>
              <a:defRPr sz="1200">
                <a:solidFill>
                  <a:schemeClr val="tx1"/>
                </a:solidFill>
                <a:latin typeface="+mn-lt"/>
              </a:defRPr>
            </a:lvl2pPr>
            <a:lvl3pPr marL="0" indent="0" algn="ctr">
              <a:buNone/>
              <a:defRPr>
                <a:solidFill>
                  <a:schemeClr val="tx1"/>
                </a:solidFill>
                <a:latin typeface="+mn-lt"/>
              </a:defRPr>
            </a:lvl3pPr>
            <a:lvl4pPr marL="0" indent="0" algn="ctr">
              <a:buNone/>
              <a:defRPr>
                <a:solidFill>
                  <a:schemeClr val="tx1"/>
                </a:solidFill>
                <a:latin typeface="+mn-lt"/>
              </a:defRPr>
            </a:lvl4pPr>
            <a:lvl5pPr marL="0" indent="0" algn="ctr">
              <a:buNone/>
              <a:defRPr>
                <a:solidFill>
                  <a:schemeClr val="tx1"/>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ontent Placeholder 3">
            <a:extLst>
              <a:ext uri="{FF2B5EF4-FFF2-40B4-BE49-F238E27FC236}">
                <a16:creationId xmlns:a16="http://schemas.microsoft.com/office/drawing/2014/main" id="{E31D5014-CE1F-4786-BBF6-AC803DC596AB}"/>
              </a:ext>
            </a:extLst>
          </p:cNvPr>
          <p:cNvSpPr>
            <a:spLocks noGrp="1"/>
          </p:cNvSpPr>
          <p:nvPr>
            <p:ph sz="quarter" idx="14"/>
          </p:nvPr>
        </p:nvSpPr>
        <p:spPr>
          <a:xfrm>
            <a:off x="9372757" y="4411881"/>
            <a:ext cx="2263700" cy="1074524"/>
          </a:xfrm>
        </p:spPr>
        <p:txBody>
          <a:bodyPr/>
          <a:lstStyle>
            <a:lvl1pPr marL="0" indent="0" algn="ctr">
              <a:spcBef>
                <a:spcPts val="1200"/>
              </a:spcBef>
              <a:buNone/>
              <a:defRPr sz="1400">
                <a:solidFill>
                  <a:schemeClr val="tx1"/>
                </a:solidFill>
                <a:latin typeface="+mn-lt"/>
              </a:defRPr>
            </a:lvl1pPr>
            <a:lvl2pPr marL="0" indent="0" algn="ctr">
              <a:buNone/>
              <a:defRPr sz="1200">
                <a:solidFill>
                  <a:schemeClr val="tx1"/>
                </a:solidFill>
                <a:latin typeface="+mn-lt"/>
              </a:defRPr>
            </a:lvl2pPr>
            <a:lvl3pPr marL="0" indent="0" algn="ctr">
              <a:buNone/>
              <a:defRPr>
                <a:solidFill>
                  <a:schemeClr val="tx1"/>
                </a:solidFill>
                <a:latin typeface="+mn-lt"/>
              </a:defRPr>
            </a:lvl3pPr>
            <a:lvl4pPr marL="0" indent="0" algn="ctr">
              <a:buNone/>
              <a:defRPr>
                <a:solidFill>
                  <a:schemeClr val="tx1"/>
                </a:solidFill>
                <a:latin typeface="+mn-lt"/>
              </a:defRPr>
            </a:lvl4pPr>
            <a:lvl5pPr marL="0" indent="0" algn="ctr">
              <a:buNone/>
              <a:defRPr>
                <a:solidFill>
                  <a:schemeClr val="tx1"/>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Picture Placeholder 5">
            <a:extLst>
              <a:ext uri="{FF2B5EF4-FFF2-40B4-BE49-F238E27FC236}">
                <a16:creationId xmlns:a16="http://schemas.microsoft.com/office/drawing/2014/main" id="{C08EAA03-9E5B-4C34-B404-45747AE03F66}"/>
              </a:ext>
            </a:extLst>
          </p:cNvPr>
          <p:cNvSpPr>
            <a:spLocks noGrp="1"/>
          </p:cNvSpPr>
          <p:nvPr>
            <p:ph type="pic" sz="quarter" idx="15"/>
          </p:nvPr>
        </p:nvSpPr>
        <p:spPr>
          <a:xfrm>
            <a:off x="3578756" y="1545172"/>
            <a:ext cx="2307986" cy="2332309"/>
          </a:xfrm>
          <a:custGeom>
            <a:avLst/>
            <a:gdLst>
              <a:gd name="connsiteX0" fmla="*/ 0 w 3640581"/>
              <a:gd name="connsiteY0" fmla="*/ 1820291 h 3640581"/>
              <a:gd name="connsiteX1" fmla="*/ 1820291 w 3640581"/>
              <a:gd name="connsiteY1" fmla="*/ 0 h 3640581"/>
              <a:gd name="connsiteX2" fmla="*/ 3640582 w 3640581"/>
              <a:gd name="connsiteY2" fmla="*/ 1820291 h 3640581"/>
              <a:gd name="connsiteX3" fmla="*/ 1820291 w 3640581"/>
              <a:gd name="connsiteY3" fmla="*/ 3640582 h 3640581"/>
              <a:gd name="connsiteX4" fmla="*/ 0 w 3640581"/>
              <a:gd name="connsiteY4" fmla="*/ 1820291 h 3640581"/>
              <a:gd name="connsiteX0" fmla="*/ 0 w 3633858"/>
              <a:gd name="connsiteY0" fmla="*/ 1820292 h 3640584"/>
              <a:gd name="connsiteX1" fmla="*/ 1820291 w 3633858"/>
              <a:gd name="connsiteY1" fmla="*/ 1 h 3640584"/>
              <a:gd name="connsiteX2" fmla="*/ 3633858 w 3633858"/>
              <a:gd name="connsiteY2" fmla="*/ 1813568 h 3640584"/>
              <a:gd name="connsiteX3" fmla="*/ 1820291 w 3633858"/>
              <a:gd name="connsiteY3" fmla="*/ 3640583 h 3640584"/>
              <a:gd name="connsiteX4" fmla="*/ 0 w 3633858"/>
              <a:gd name="connsiteY4" fmla="*/ 1820292 h 3640584"/>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386 h 3640678"/>
              <a:gd name="connsiteX1" fmla="*/ 1820291 w 3633858"/>
              <a:gd name="connsiteY1" fmla="*/ 95 h 3640678"/>
              <a:gd name="connsiteX2" fmla="*/ 3633858 w 3633858"/>
              <a:gd name="connsiteY2" fmla="*/ 1813662 h 3640678"/>
              <a:gd name="connsiteX3" fmla="*/ 1820291 w 3633858"/>
              <a:gd name="connsiteY3" fmla="*/ 3640677 h 3640678"/>
              <a:gd name="connsiteX4" fmla="*/ 0 w 3633858"/>
              <a:gd name="connsiteY4" fmla="*/ 1820386 h 3640678"/>
              <a:gd name="connsiteX0" fmla="*/ 0 w 3633858"/>
              <a:gd name="connsiteY0" fmla="*/ 1820343 h 3640635"/>
              <a:gd name="connsiteX1" fmla="*/ 1820291 w 3633858"/>
              <a:gd name="connsiteY1" fmla="*/ 52 h 3640635"/>
              <a:gd name="connsiteX2" fmla="*/ 3633858 w 3633858"/>
              <a:gd name="connsiteY2" fmla="*/ 1813619 h 3640635"/>
              <a:gd name="connsiteX3" fmla="*/ 1820291 w 3633858"/>
              <a:gd name="connsiteY3" fmla="*/ 3640634 h 3640635"/>
              <a:gd name="connsiteX4" fmla="*/ 0 w 3633858"/>
              <a:gd name="connsiteY4" fmla="*/ 1820343 h 3640635"/>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293 h 3640639"/>
              <a:gd name="connsiteX1" fmla="*/ 1820291 w 3633858"/>
              <a:gd name="connsiteY1" fmla="*/ 2 h 3640639"/>
              <a:gd name="connsiteX2" fmla="*/ 3633858 w 3633858"/>
              <a:gd name="connsiteY2" fmla="*/ 1813569 h 3640639"/>
              <a:gd name="connsiteX3" fmla="*/ 1820291 w 3633858"/>
              <a:gd name="connsiteY3" fmla="*/ 3640584 h 3640639"/>
              <a:gd name="connsiteX4" fmla="*/ 0 w 3633858"/>
              <a:gd name="connsiteY4" fmla="*/ 1820293 h 3640639"/>
              <a:gd name="connsiteX0" fmla="*/ 0 w 3606964"/>
              <a:gd name="connsiteY0" fmla="*/ 1813568 h 3640582"/>
              <a:gd name="connsiteX1" fmla="*/ 1793397 w 3606964"/>
              <a:gd name="connsiteY1" fmla="*/ 0 h 3640582"/>
              <a:gd name="connsiteX2" fmla="*/ 3606964 w 3606964"/>
              <a:gd name="connsiteY2" fmla="*/ 1813567 h 3640582"/>
              <a:gd name="connsiteX3" fmla="*/ 1793397 w 3606964"/>
              <a:gd name="connsiteY3" fmla="*/ 3640582 h 3640582"/>
              <a:gd name="connsiteX4" fmla="*/ 0 w 3606964"/>
              <a:gd name="connsiteY4" fmla="*/ 1813568 h 3640582"/>
              <a:gd name="connsiteX0" fmla="*/ 1303 w 3608267"/>
              <a:gd name="connsiteY0" fmla="*/ 1813568 h 3640582"/>
              <a:gd name="connsiteX1" fmla="*/ 1794700 w 3608267"/>
              <a:gd name="connsiteY1" fmla="*/ 0 h 3640582"/>
              <a:gd name="connsiteX2" fmla="*/ 3608267 w 3608267"/>
              <a:gd name="connsiteY2" fmla="*/ 1813567 h 3640582"/>
              <a:gd name="connsiteX3" fmla="*/ 1794700 w 3608267"/>
              <a:gd name="connsiteY3" fmla="*/ 3640582 h 3640582"/>
              <a:gd name="connsiteX4" fmla="*/ 1303 w 3608267"/>
              <a:gd name="connsiteY4" fmla="*/ 1813568 h 3640582"/>
              <a:gd name="connsiteX0" fmla="*/ 1414 w 3608378"/>
              <a:gd name="connsiteY0" fmla="*/ 1813568 h 3640582"/>
              <a:gd name="connsiteX1" fmla="*/ 1794811 w 3608378"/>
              <a:gd name="connsiteY1" fmla="*/ 0 h 3640582"/>
              <a:gd name="connsiteX2" fmla="*/ 3608378 w 3608378"/>
              <a:gd name="connsiteY2" fmla="*/ 1813567 h 3640582"/>
              <a:gd name="connsiteX3" fmla="*/ 1794811 w 3608378"/>
              <a:gd name="connsiteY3" fmla="*/ 3640582 h 3640582"/>
              <a:gd name="connsiteX4" fmla="*/ 1414 w 3608378"/>
              <a:gd name="connsiteY4" fmla="*/ 1813568 h 3640582"/>
              <a:gd name="connsiteX0" fmla="*/ 1414 w 3609101"/>
              <a:gd name="connsiteY0" fmla="*/ 1813568 h 3640582"/>
              <a:gd name="connsiteX1" fmla="*/ 1794811 w 3609101"/>
              <a:gd name="connsiteY1" fmla="*/ 0 h 3640582"/>
              <a:gd name="connsiteX2" fmla="*/ 3608378 w 3609101"/>
              <a:gd name="connsiteY2" fmla="*/ 1813567 h 3640582"/>
              <a:gd name="connsiteX3" fmla="*/ 1794811 w 3609101"/>
              <a:gd name="connsiteY3" fmla="*/ 3640582 h 3640582"/>
              <a:gd name="connsiteX4" fmla="*/ 1414 w 3609101"/>
              <a:gd name="connsiteY4" fmla="*/ 1813568 h 3640582"/>
              <a:gd name="connsiteX0" fmla="*/ 1303 w 3602213"/>
              <a:gd name="connsiteY0" fmla="*/ 1813568 h 3640582"/>
              <a:gd name="connsiteX1" fmla="*/ 1794700 w 3602213"/>
              <a:gd name="connsiteY1" fmla="*/ 0 h 3640582"/>
              <a:gd name="connsiteX2" fmla="*/ 3601544 w 3602213"/>
              <a:gd name="connsiteY2" fmla="*/ 1813567 h 3640582"/>
              <a:gd name="connsiteX3" fmla="*/ 1794700 w 3602213"/>
              <a:gd name="connsiteY3" fmla="*/ 3640582 h 3640582"/>
              <a:gd name="connsiteX4" fmla="*/ 1303 w 3602213"/>
              <a:gd name="connsiteY4" fmla="*/ 1813568 h 3640582"/>
              <a:gd name="connsiteX0" fmla="*/ 1389 w 3602345"/>
              <a:gd name="connsiteY0" fmla="*/ 1813639 h 3640653"/>
              <a:gd name="connsiteX1" fmla="*/ 1794786 w 3602345"/>
              <a:gd name="connsiteY1" fmla="*/ 71 h 3640653"/>
              <a:gd name="connsiteX2" fmla="*/ 3601630 w 3602345"/>
              <a:gd name="connsiteY2" fmla="*/ 1813638 h 3640653"/>
              <a:gd name="connsiteX3" fmla="*/ 1794786 w 3602345"/>
              <a:gd name="connsiteY3" fmla="*/ 3640653 h 3640653"/>
              <a:gd name="connsiteX4" fmla="*/ 1389 w 3602345"/>
              <a:gd name="connsiteY4" fmla="*/ 1813639 h 3640653"/>
              <a:gd name="connsiteX0" fmla="*/ 1389 w 3601630"/>
              <a:gd name="connsiteY0" fmla="*/ 1813639 h 3640653"/>
              <a:gd name="connsiteX1" fmla="*/ 1794786 w 3601630"/>
              <a:gd name="connsiteY1" fmla="*/ 71 h 3640653"/>
              <a:gd name="connsiteX2" fmla="*/ 3601630 w 3601630"/>
              <a:gd name="connsiteY2" fmla="*/ 1813638 h 3640653"/>
              <a:gd name="connsiteX3" fmla="*/ 1794786 w 3601630"/>
              <a:gd name="connsiteY3" fmla="*/ 3640653 h 3640653"/>
              <a:gd name="connsiteX4" fmla="*/ 1389 w 3601630"/>
              <a:gd name="connsiteY4" fmla="*/ 1813639 h 3640653"/>
              <a:gd name="connsiteX0" fmla="*/ 1405 w 3601646"/>
              <a:gd name="connsiteY0" fmla="*/ 1813846 h 3640860"/>
              <a:gd name="connsiteX1" fmla="*/ 1794802 w 3601646"/>
              <a:gd name="connsiteY1" fmla="*/ 278 h 3640860"/>
              <a:gd name="connsiteX2" fmla="*/ 3601646 w 3601646"/>
              <a:gd name="connsiteY2" fmla="*/ 1813845 h 3640860"/>
              <a:gd name="connsiteX3" fmla="*/ 1794802 w 3601646"/>
              <a:gd name="connsiteY3" fmla="*/ 3640860 h 3640860"/>
              <a:gd name="connsiteX4" fmla="*/ 1405 w 3601646"/>
              <a:gd name="connsiteY4" fmla="*/ 1813846 h 3640860"/>
              <a:gd name="connsiteX0" fmla="*/ 1405 w 3601646"/>
              <a:gd name="connsiteY0" fmla="*/ 1813846 h 3641452"/>
              <a:gd name="connsiteX1" fmla="*/ 1794802 w 3601646"/>
              <a:gd name="connsiteY1" fmla="*/ 278 h 3641452"/>
              <a:gd name="connsiteX2" fmla="*/ 3601646 w 3601646"/>
              <a:gd name="connsiteY2" fmla="*/ 1813845 h 3641452"/>
              <a:gd name="connsiteX3" fmla="*/ 1794802 w 3601646"/>
              <a:gd name="connsiteY3" fmla="*/ 3640860 h 3641452"/>
              <a:gd name="connsiteX4" fmla="*/ 1405 w 3601646"/>
              <a:gd name="connsiteY4" fmla="*/ 1813846 h 3641452"/>
              <a:gd name="connsiteX0" fmla="*/ 1405 w 3601646"/>
              <a:gd name="connsiteY0" fmla="*/ 1813846 h 3642422"/>
              <a:gd name="connsiteX1" fmla="*/ 1794802 w 3601646"/>
              <a:gd name="connsiteY1" fmla="*/ 278 h 3642422"/>
              <a:gd name="connsiteX2" fmla="*/ 3601646 w 3601646"/>
              <a:gd name="connsiteY2" fmla="*/ 1813845 h 3642422"/>
              <a:gd name="connsiteX3" fmla="*/ 1794802 w 3601646"/>
              <a:gd name="connsiteY3" fmla="*/ 3640860 h 3642422"/>
              <a:gd name="connsiteX4" fmla="*/ 1405 w 3601646"/>
              <a:gd name="connsiteY4" fmla="*/ 1813846 h 3642422"/>
              <a:gd name="connsiteX0" fmla="*/ 1405 w 3601646"/>
              <a:gd name="connsiteY0" fmla="*/ 1813846 h 3641145"/>
              <a:gd name="connsiteX1" fmla="*/ 1794802 w 3601646"/>
              <a:gd name="connsiteY1" fmla="*/ 278 h 3641145"/>
              <a:gd name="connsiteX2" fmla="*/ 3601646 w 3601646"/>
              <a:gd name="connsiteY2" fmla="*/ 1813845 h 3641145"/>
              <a:gd name="connsiteX3" fmla="*/ 1794802 w 3601646"/>
              <a:gd name="connsiteY3" fmla="*/ 3640860 h 3641145"/>
              <a:gd name="connsiteX4" fmla="*/ 1405 w 3601646"/>
              <a:gd name="connsiteY4" fmla="*/ 1813846 h 3641145"/>
              <a:gd name="connsiteX0" fmla="*/ 1405 w 3601646"/>
              <a:gd name="connsiteY0" fmla="*/ 1813846 h 3641130"/>
              <a:gd name="connsiteX1" fmla="*/ 1794802 w 3601646"/>
              <a:gd name="connsiteY1" fmla="*/ 278 h 3641130"/>
              <a:gd name="connsiteX2" fmla="*/ 3601646 w 3601646"/>
              <a:gd name="connsiteY2" fmla="*/ 1813845 h 3641130"/>
              <a:gd name="connsiteX3" fmla="*/ 1794802 w 3601646"/>
              <a:gd name="connsiteY3" fmla="*/ 3640860 h 3641130"/>
              <a:gd name="connsiteX4" fmla="*/ 1405 w 3601646"/>
              <a:gd name="connsiteY4" fmla="*/ 1813846 h 3641130"/>
              <a:gd name="connsiteX0" fmla="*/ 1405 w 3601646"/>
              <a:gd name="connsiteY0" fmla="*/ 1813823 h 3641084"/>
              <a:gd name="connsiteX1" fmla="*/ 1794802 w 3601646"/>
              <a:gd name="connsiteY1" fmla="*/ 255 h 3641084"/>
              <a:gd name="connsiteX2" fmla="*/ 3601646 w 3601646"/>
              <a:gd name="connsiteY2" fmla="*/ 1813822 h 3641084"/>
              <a:gd name="connsiteX3" fmla="*/ 1794802 w 3601646"/>
              <a:gd name="connsiteY3" fmla="*/ 3640837 h 3641084"/>
              <a:gd name="connsiteX4" fmla="*/ 1405 w 3601646"/>
              <a:gd name="connsiteY4" fmla="*/ 1813823 h 3641084"/>
              <a:gd name="connsiteX0" fmla="*/ 3932 w 3604173"/>
              <a:gd name="connsiteY0" fmla="*/ 1813858 h 3641154"/>
              <a:gd name="connsiteX1" fmla="*/ 1797329 w 3604173"/>
              <a:gd name="connsiteY1" fmla="*/ 290 h 3641154"/>
              <a:gd name="connsiteX2" fmla="*/ 3604173 w 3604173"/>
              <a:gd name="connsiteY2" fmla="*/ 1813857 h 3641154"/>
              <a:gd name="connsiteX3" fmla="*/ 1797329 w 3604173"/>
              <a:gd name="connsiteY3" fmla="*/ 3640872 h 3641154"/>
              <a:gd name="connsiteX4" fmla="*/ 3932 w 3604173"/>
              <a:gd name="connsiteY4" fmla="*/ 1813858 h 3641154"/>
              <a:gd name="connsiteX0" fmla="*/ 2784 w 3603025"/>
              <a:gd name="connsiteY0" fmla="*/ 1813826 h 3641091"/>
              <a:gd name="connsiteX1" fmla="*/ 1796181 w 3603025"/>
              <a:gd name="connsiteY1" fmla="*/ 258 h 3641091"/>
              <a:gd name="connsiteX2" fmla="*/ 3603025 w 3603025"/>
              <a:gd name="connsiteY2" fmla="*/ 1813825 h 3641091"/>
              <a:gd name="connsiteX3" fmla="*/ 1796181 w 3603025"/>
              <a:gd name="connsiteY3" fmla="*/ 3640840 h 3641091"/>
              <a:gd name="connsiteX4" fmla="*/ 2784 w 3603025"/>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0840"/>
              <a:gd name="connsiteX1" fmla="*/ 1796274 w 3603118"/>
              <a:gd name="connsiteY1" fmla="*/ 258 h 3640840"/>
              <a:gd name="connsiteX2" fmla="*/ 3603118 w 3603118"/>
              <a:gd name="connsiteY2" fmla="*/ 1813825 h 3640840"/>
              <a:gd name="connsiteX3" fmla="*/ 1796274 w 3603118"/>
              <a:gd name="connsiteY3" fmla="*/ 3640840 h 3640840"/>
              <a:gd name="connsiteX4" fmla="*/ 2877 w 3603118"/>
              <a:gd name="connsiteY4" fmla="*/ 1813826 h 3640840"/>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3118" h="3641091">
                <a:moveTo>
                  <a:pt x="2877" y="1813826"/>
                </a:moveTo>
                <a:cubicBezTo>
                  <a:pt x="-64359" y="499224"/>
                  <a:pt x="1061764" y="-13189"/>
                  <a:pt x="1796274" y="258"/>
                </a:cubicBezTo>
                <a:cubicBezTo>
                  <a:pt x="2530784" y="13705"/>
                  <a:pt x="3603118" y="559737"/>
                  <a:pt x="3603118" y="1813825"/>
                </a:cubicBezTo>
                <a:cubicBezTo>
                  <a:pt x="3582949" y="3027573"/>
                  <a:pt x="2490443" y="3627392"/>
                  <a:pt x="1796274" y="3640840"/>
                </a:cubicBezTo>
                <a:cubicBezTo>
                  <a:pt x="1102105" y="3654288"/>
                  <a:pt x="70113" y="3128428"/>
                  <a:pt x="2877" y="1813826"/>
                </a:cubicBezTo>
                <a:close/>
              </a:path>
            </a:pathLst>
          </a:custGeom>
          <a:solidFill>
            <a:schemeClr val="accent2"/>
          </a:solidFill>
        </p:spPr>
        <p:txBody>
          <a:bodyPr anchor="ctr"/>
          <a:lstStyle>
            <a:lvl1pPr marL="0" indent="0" algn="ctr">
              <a:buNone/>
              <a:defRPr/>
            </a:lvl1pPr>
          </a:lstStyle>
          <a:p>
            <a:endParaRPr lang="en-US"/>
          </a:p>
        </p:txBody>
      </p:sp>
      <p:sp>
        <p:nvSpPr>
          <p:cNvPr id="27" name="Picture Placeholder 5">
            <a:extLst>
              <a:ext uri="{FF2B5EF4-FFF2-40B4-BE49-F238E27FC236}">
                <a16:creationId xmlns:a16="http://schemas.microsoft.com/office/drawing/2014/main" id="{3DEF3264-9519-41F3-B994-95E6DD67D11A}"/>
              </a:ext>
            </a:extLst>
          </p:cNvPr>
          <p:cNvSpPr>
            <a:spLocks noGrp="1"/>
          </p:cNvSpPr>
          <p:nvPr>
            <p:ph type="pic" sz="quarter" idx="16"/>
          </p:nvPr>
        </p:nvSpPr>
        <p:spPr>
          <a:xfrm>
            <a:off x="693930" y="1545157"/>
            <a:ext cx="2306883" cy="2332299"/>
          </a:xfrm>
          <a:custGeom>
            <a:avLst/>
            <a:gdLst>
              <a:gd name="connsiteX0" fmla="*/ 0 w 3640581"/>
              <a:gd name="connsiteY0" fmla="*/ 1820291 h 3640581"/>
              <a:gd name="connsiteX1" fmla="*/ 1820291 w 3640581"/>
              <a:gd name="connsiteY1" fmla="*/ 0 h 3640581"/>
              <a:gd name="connsiteX2" fmla="*/ 3640582 w 3640581"/>
              <a:gd name="connsiteY2" fmla="*/ 1820291 h 3640581"/>
              <a:gd name="connsiteX3" fmla="*/ 1820291 w 3640581"/>
              <a:gd name="connsiteY3" fmla="*/ 3640582 h 3640581"/>
              <a:gd name="connsiteX4" fmla="*/ 0 w 3640581"/>
              <a:gd name="connsiteY4" fmla="*/ 1820291 h 3640581"/>
              <a:gd name="connsiteX0" fmla="*/ 0 w 3633858"/>
              <a:gd name="connsiteY0" fmla="*/ 1820292 h 3640584"/>
              <a:gd name="connsiteX1" fmla="*/ 1820291 w 3633858"/>
              <a:gd name="connsiteY1" fmla="*/ 1 h 3640584"/>
              <a:gd name="connsiteX2" fmla="*/ 3633858 w 3633858"/>
              <a:gd name="connsiteY2" fmla="*/ 1813568 h 3640584"/>
              <a:gd name="connsiteX3" fmla="*/ 1820291 w 3633858"/>
              <a:gd name="connsiteY3" fmla="*/ 3640583 h 3640584"/>
              <a:gd name="connsiteX4" fmla="*/ 0 w 3633858"/>
              <a:gd name="connsiteY4" fmla="*/ 1820292 h 3640584"/>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386 h 3640678"/>
              <a:gd name="connsiteX1" fmla="*/ 1820291 w 3633858"/>
              <a:gd name="connsiteY1" fmla="*/ 95 h 3640678"/>
              <a:gd name="connsiteX2" fmla="*/ 3633858 w 3633858"/>
              <a:gd name="connsiteY2" fmla="*/ 1813662 h 3640678"/>
              <a:gd name="connsiteX3" fmla="*/ 1820291 w 3633858"/>
              <a:gd name="connsiteY3" fmla="*/ 3640677 h 3640678"/>
              <a:gd name="connsiteX4" fmla="*/ 0 w 3633858"/>
              <a:gd name="connsiteY4" fmla="*/ 1820386 h 3640678"/>
              <a:gd name="connsiteX0" fmla="*/ 0 w 3633858"/>
              <a:gd name="connsiteY0" fmla="*/ 1820343 h 3640635"/>
              <a:gd name="connsiteX1" fmla="*/ 1820291 w 3633858"/>
              <a:gd name="connsiteY1" fmla="*/ 52 h 3640635"/>
              <a:gd name="connsiteX2" fmla="*/ 3633858 w 3633858"/>
              <a:gd name="connsiteY2" fmla="*/ 1813619 h 3640635"/>
              <a:gd name="connsiteX3" fmla="*/ 1820291 w 3633858"/>
              <a:gd name="connsiteY3" fmla="*/ 3640634 h 3640635"/>
              <a:gd name="connsiteX4" fmla="*/ 0 w 3633858"/>
              <a:gd name="connsiteY4" fmla="*/ 1820343 h 3640635"/>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293 h 3640639"/>
              <a:gd name="connsiteX1" fmla="*/ 1820291 w 3633858"/>
              <a:gd name="connsiteY1" fmla="*/ 2 h 3640639"/>
              <a:gd name="connsiteX2" fmla="*/ 3633858 w 3633858"/>
              <a:gd name="connsiteY2" fmla="*/ 1813569 h 3640639"/>
              <a:gd name="connsiteX3" fmla="*/ 1820291 w 3633858"/>
              <a:gd name="connsiteY3" fmla="*/ 3640584 h 3640639"/>
              <a:gd name="connsiteX4" fmla="*/ 0 w 3633858"/>
              <a:gd name="connsiteY4" fmla="*/ 1820293 h 3640639"/>
              <a:gd name="connsiteX0" fmla="*/ 0 w 3606964"/>
              <a:gd name="connsiteY0" fmla="*/ 1813568 h 3640582"/>
              <a:gd name="connsiteX1" fmla="*/ 1793397 w 3606964"/>
              <a:gd name="connsiteY1" fmla="*/ 0 h 3640582"/>
              <a:gd name="connsiteX2" fmla="*/ 3606964 w 3606964"/>
              <a:gd name="connsiteY2" fmla="*/ 1813567 h 3640582"/>
              <a:gd name="connsiteX3" fmla="*/ 1793397 w 3606964"/>
              <a:gd name="connsiteY3" fmla="*/ 3640582 h 3640582"/>
              <a:gd name="connsiteX4" fmla="*/ 0 w 3606964"/>
              <a:gd name="connsiteY4" fmla="*/ 1813568 h 3640582"/>
              <a:gd name="connsiteX0" fmla="*/ 1303 w 3608267"/>
              <a:gd name="connsiteY0" fmla="*/ 1813568 h 3640582"/>
              <a:gd name="connsiteX1" fmla="*/ 1794700 w 3608267"/>
              <a:gd name="connsiteY1" fmla="*/ 0 h 3640582"/>
              <a:gd name="connsiteX2" fmla="*/ 3608267 w 3608267"/>
              <a:gd name="connsiteY2" fmla="*/ 1813567 h 3640582"/>
              <a:gd name="connsiteX3" fmla="*/ 1794700 w 3608267"/>
              <a:gd name="connsiteY3" fmla="*/ 3640582 h 3640582"/>
              <a:gd name="connsiteX4" fmla="*/ 1303 w 3608267"/>
              <a:gd name="connsiteY4" fmla="*/ 1813568 h 3640582"/>
              <a:gd name="connsiteX0" fmla="*/ 1414 w 3608378"/>
              <a:gd name="connsiteY0" fmla="*/ 1813568 h 3640582"/>
              <a:gd name="connsiteX1" fmla="*/ 1794811 w 3608378"/>
              <a:gd name="connsiteY1" fmla="*/ 0 h 3640582"/>
              <a:gd name="connsiteX2" fmla="*/ 3608378 w 3608378"/>
              <a:gd name="connsiteY2" fmla="*/ 1813567 h 3640582"/>
              <a:gd name="connsiteX3" fmla="*/ 1794811 w 3608378"/>
              <a:gd name="connsiteY3" fmla="*/ 3640582 h 3640582"/>
              <a:gd name="connsiteX4" fmla="*/ 1414 w 3608378"/>
              <a:gd name="connsiteY4" fmla="*/ 1813568 h 3640582"/>
              <a:gd name="connsiteX0" fmla="*/ 1414 w 3609101"/>
              <a:gd name="connsiteY0" fmla="*/ 1813568 h 3640582"/>
              <a:gd name="connsiteX1" fmla="*/ 1794811 w 3609101"/>
              <a:gd name="connsiteY1" fmla="*/ 0 h 3640582"/>
              <a:gd name="connsiteX2" fmla="*/ 3608378 w 3609101"/>
              <a:gd name="connsiteY2" fmla="*/ 1813567 h 3640582"/>
              <a:gd name="connsiteX3" fmla="*/ 1794811 w 3609101"/>
              <a:gd name="connsiteY3" fmla="*/ 3640582 h 3640582"/>
              <a:gd name="connsiteX4" fmla="*/ 1414 w 3609101"/>
              <a:gd name="connsiteY4" fmla="*/ 1813568 h 3640582"/>
              <a:gd name="connsiteX0" fmla="*/ 1303 w 3602213"/>
              <a:gd name="connsiteY0" fmla="*/ 1813568 h 3640582"/>
              <a:gd name="connsiteX1" fmla="*/ 1794700 w 3602213"/>
              <a:gd name="connsiteY1" fmla="*/ 0 h 3640582"/>
              <a:gd name="connsiteX2" fmla="*/ 3601544 w 3602213"/>
              <a:gd name="connsiteY2" fmla="*/ 1813567 h 3640582"/>
              <a:gd name="connsiteX3" fmla="*/ 1794700 w 3602213"/>
              <a:gd name="connsiteY3" fmla="*/ 3640582 h 3640582"/>
              <a:gd name="connsiteX4" fmla="*/ 1303 w 3602213"/>
              <a:gd name="connsiteY4" fmla="*/ 1813568 h 3640582"/>
              <a:gd name="connsiteX0" fmla="*/ 1389 w 3602345"/>
              <a:gd name="connsiteY0" fmla="*/ 1813639 h 3640653"/>
              <a:gd name="connsiteX1" fmla="*/ 1794786 w 3602345"/>
              <a:gd name="connsiteY1" fmla="*/ 71 h 3640653"/>
              <a:gd name="connsiteX2" fmla="*/ 3601630 w 3602345"/>
              <a:gd name="connsiteY2" fmla="*/ 1813638 h 3640653"/>
              <a:gd name="connsiteX3" fmla="*/ 1794786 w 3602345"/>
              <a:gd name="connsiteY3" fmla="*/ 3640653 h 3640653"/>
              <a:gd name="connsiteX4" fmla="*/ 1389 w 3602345"/>
              <a:gd name="connsiteY4" fmla="*/ 1813639 h 3640653"/>
              <a:gd name="connsiteX0" fmla="*/ 1389 w 3601630"/>
              <a:gd name="connsiteY0" fmla="*/ 1813639 h 3640653"/>
              <a:gd name="connsiteX1" fmla="*/ 1794786 w 3601630"/>
              <a:gd name="connsiteY1" fmla="*/ 71 h 3640653"/>
              <a:gd name="connsiteX2" fmla="*/ 3601630 w 3601630"/>
              <a:gd name="connsiteY2" fmla="*/ 1813638 h 3640653"/>
              <a:gd name="connsiteX3" fmla="*/ 1794786 w 3601630"/>
              <a:gd name="connsiteY3" fmla="*/ 3640653 h 3640653"/>
              <a:gd name="connsiteX4" fmla="*/ 1389 w 3601630"/>
              <a:gd name="connsiteY4" fmla="*/ 1813639 h 3640653"/>
              <a:gd name="connsiteX0" fmla="*/ 1405 w 3601646"/>
              <a:gd name="connsiteY0" fmla="*/ 1813846 h 3640860"/>
              <a:gd name="connsiteX1" fmla="*/ 1794802 w 3601646"/>
              <a:gd name="connsiteY1" fmla="*/ 278 h 3640860"/>
              <a:gd name="connsiteX2" fmla="*/ 3601646 w 3601646"/>
              <a:gd name="connsiteY2" fmla="*/ 1813845 h 3640860"/>
              <a:gd name="connsiteX3" fmla="*/ 1794802 w 3601646"/>
              <a:gd name="connsiteY3" fmla="*/ 3640860 h 3640860"/>
              <a:gd name="connsiteX4" fmla="*/ 1405 w 3601646"/>
              <a:gd name="connsiteY4" fmla="*/ 1813846 h 3640860"/>
              <a:gd name="connsiteX0" fmla="*/ 1405 w 3601646"/>
              <a:gd name="connsiteY0" fmla="*/ 1813846 h 3641452"/>
              <a:gd name="connsiteX1" fmla="*/ 1794802 w 3601646"/>
              <a:gd name="connsiteY1" fmla="*/ 278 h 3641452"/>
              <a:gd name="connsiteX2" fmla="*/ 3601646 w 3601646"/>
              <a:gd name="connsiteY2" fmla="*/ 1813845 h 3641452"/>
              <a:gd name="connsiteX3" fmla="*/ 1794802 w 3601646"/>
              <a:gd name="connsiteY3" fmla="*/ 3640860 h 3641452"/>
              <a:gd name="connsiteX4" fmla="*/ 1405 w 3601646"/>
              <a:gd name="connsiteY4" fmla="*/ 1813846 h 3641452"/>
              <a:gd name="connsiteX0" fmla="*/ 1405 w 3601646"/>
              <a:gd name="connsiteY0" fmla="*/ 1813846 h 3642422"/>
              <a:gd name="connsiteX1" fmla="*/ 1794802 w 3601646"/>
              <a:gd name="connsiteY1" fmla="*/ 278 h 3642422"/>
              <a:gd name="connsiteX2" fmla="*/ 3601646 w 3601646"/>
              <a:gd name="connsiteY2" fmla="*/ 1813845 h 3642422"/>
              <a:gd name="connsiteX3" fmla="*/ 1794802 w 3601646"/>
              <a:gd name="connsiteY3" fmla="*/ 3640860 h 3642422"/>
              <a:gd name="connsiteX4" fmla="*/ 1405 w 3601646"/>
              <a:gd name="connsiteY4" fmla="*/ 1813846 h 3642422"/>
              <a:gd name="connsiteX0" fmla="*/ 1405 w 3601646"/>
              <a:gd name="connsiteY0" fmla="*/ 1813846 h 3641145"/>
              <a:gd name="connsiteX1" fmla="*/ 1794802 w 3601646"/>
              <a:gd name="connsiteY1" fmla="*/ 278 h 3641145"/>
              <a:gd name="connsiteX2" fmla="*/ 3601646 w 3601646"/>
              <a:gd name="connsiteY2" fmla="*/ 1813845 h 3641145"/>
              <a:gd name="connsiteX3" fmla="*/ 1794802 w 3601646"/>
              <a:gd name="connsiteY3" fmla="*/ 3640860 h 3641145"/>
              <a:gd name="connsiteX4" fmla="*/ 1405 w 3601646"/>
              <a:gd name="connsiteY4" fmla="*/ 1813846 h 3641145"/>
              <a:gd name="connsiteX0" fmla="*/ 1405 w 3601646"/>
              <a:gd name="connsiteY0" fmla="*/ 1813846 h 3641130"/>
              <a:gd name="connsiteX1" fmla="*/ 1794802 w 3601646"/>
              <a:gd name="connsiteY1" fmla="*/ 278 h 3641130"/>
              <a:gd name="connsiteX2" fmla="*/ 3601646 w 3601646"/>
              <a:gd name="connsiteY2" fmla="*/ 1813845 h 3641130"/>
              <a:gd name="connsiteX3" fmla="*/ 1794802 w 3601646"/>
              <a:gd name="connsiteY3" fmla="*/ 3640860 h 3641130"/>
              <a:gd name="connsiteX4" fmla="*/ 1405 w 3601646"/>
              <a:gd name="connsiteY4" fmla="*/ 1813846 h 3641130"/>
              <a:gd name="connsiteX0" fmla="*/ 1405 w 3601646"/>
              <a:gd name="connsiteY0" fmla="*/ 1813823 h 3641084"/>
              <a:gd name="connsiteX1" fmla="*/ 1794802 w 3601646"/>
              <a:gd name="connsiteY1" fmla="*/ 255 h 3641084"/>
              <a:gd name="connsiteX2" fmla="*/ 3601646 w 3601646"/>
              <a:gd name="connsiteY2" fmla="*/ 1813822 h 3641084"/>
              <a:gd name="connsiteX3" fmla="*/ 1794802 w 3601646"/>
              <a:gd name="connsiteY3" fmla="*/ 3640837 h 3641084"/>
              <a:gd name="connsiteX4" fmla="*/ 1405 w 3601646"/>
              <a:gd name="connsiteY4" fmla="*/ 1813823 h 3641084"/>
              <a:gd name="connsiteX0" fmla="*/ 3932 w 3604173"/>
              <a:gd name="connsiteY0" fmla="*/ 1813858 h 3641154"/>
              <a:gd name="connsiteX1" fmla="*/ 1797329 w 3604173"/>
              <a:gd name="connsiteY1" fmla="*/ 290 h 3641154"/>
              <a:gd name="connsiteX2" fmla="*/ 3604173 w 3604173"/>
              <a:gd name="connsiteY2" fmla="*/ 1813857 h 3641154"/>
              <a:gd name="connsiteX3" fmla="*/ 1797329 w 3604173"/>
              <a:gd name="connsiteY3" fmla="*/ 3640872 h 3641154"/>
              <a:gd name="connsiteX4" fmla="*/ 3932 w 3604173"/>
              <a:gd name="connsiteY4" fmla="*/ 1813858 h 3641154"/>
              <a:gd name="connsiteX0" fmla="*/ 2784 w 3603025"/>
              <a:gd name="connsiteY0" fmla="*/ 1813826 h 3641091"/>
              <a:gd name="connsiteX1" fmla="*/ 1796181 w 3603025"/>
              <a:gd name="connsiteY1" fmla="*/ 258 h 3641091"/>
              <a:gd name="connsiteX2" fmla="*/ 3603025 w 3603025"/>
              <a:gd name="connsiteY2" fmla="*/ 1813825 h 3641091"/>
              <a:gd name="connsiteX3" fmla="*/ 1796181 w 3603025"/>
              <a:gd name="connsiteY3" fmla="*/ 3640840 h 3641091"/>
              <a:gd name="connsiteX4" fmla="*/ 2784 w 3603025"/>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0840"/>
              <a:gd name="connsiteX1" fmla="*/ 1796274 w 3603118"/>
              <a:gd name="connsiteY1" fmla="*/ 258 h 3640840"/>
              <a:gd name="connsiteX2" fmla="*/ 3603118 w 3603118"/>
              <a:gd name="connsiteY2" fmla="*/ 1813825 h 3640840"/>
              <a:gd name="connsiteX3" fmla="*/ 1796274 w 3603118"/>
              <a:gd name="connsiteY3" fmla="*/ 3640840 h 3640840"/>
              <a:gd name="connsiteX4" fmla="*/ 2877 w 3603118"/>
              <a:gd name="connsiteY4" fmla="*/ 1813826 h 3640840"/>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0909"/>
              <a:gd name="connsiteX1" fmla="*/ 1796274 w 3603118"/>
              <a:gd name="connsiteY1" fmla="*/ 258 h 3640909"/>
              <a:gd name="connsiteX2" fmla="*/ 3603118 w 3603118"/>
              <a:gd name="connsiteY2" fmla="*/ 1813825 h 3640909"/>
              <a:gd name="connsiteX3" fmla="*/ 1796274 w 3603118"/>
              <a:gd name="connsiteY3" fmla="*/ 3640840 h 3640909"/>
              <a:gd name="connsiteX4" fmla="*/ 2877 w 3603118"/>
              <a:gd name="connsiteY4" fmla="*/ 1813826 h 3640909"/>
              <a:gd name="connsiteX0" fmla="*/ 2877 w 3603142"/>
              <a:gd name="connsiteY0" fmla="*/ 1813826 h 3640909"/>
              <a:gd name="connsiteX1" fmla="*/ 1796274 w 3603142"/>
              <a:gd name="connsiteY1" fmla="*/ 258 h 3640909"/>
              <a:gd name="connsiteX2" fmla="*/ 3603118 w 3603142"/>
              <a:gd name="connsiteY2" fmla="*/ 1813825 h 3640909"/>
              <a:gd name="connsiteX3" fmla="*/ 1796274 w 3603142"/>
              <a:gd name="connsiteY3" fmla="*/ 3640840 h 3640909"/>
              <a:gd name="connsiteX4" fmla="*/ 2877 w 3603142"/>
              <a:gd name="connsiteY4" fmla="*/ 1813826 h 3640909"/>
              <a:gd name="connsiteX0" fmla="*/ 2877 w 3603146"/>
              <a:gd name="connsiteY0" fmla="*/ 1813826 h 3641757"/>
              <a:gd name="connsiteX1" fmla="*/ 1796274 w 3603146"/>
              <a:gd name="connsiteY1" fmla="*/ 258 h 3641757"/>
              <a:gd name="connsiteX2" fmla="*/ 3603118 w 3603146"/>
              <a:gd name="connsiteY2" fmla="*/ 1813825 h 3641757"/>
              <a:gd name="connsiteX3" fmla="*/ 1796274 w 3603146"/>
              <a:gd name="connsiteY3" fmla="*/ 3640840 h 3641757"/>
              <a:gd name="connsiteX4" fmla="*/ 2877 w 3603146"/>
              <a:gd name="connsiteY4" fmla="*/ 1813826 h 3641757"/>
              <a:gd name="connsiteX0" fmla="*/ 2877 w 3603140"/>
              <a:gd name="connsiteY0" fmla="*/ 1813826 h 3641131"/>
              <a:gd name="connsiteX1" fmla="*/ 1796274 w 3603140"/>
              <a:gd name="connsiteY1" fmla="*/ 258 h 3641131"/>
              <a:gd name="connsiteX2" fmla="*/ 3603118 w 3603140"/>
              <a:gd name="connsiteY2" fmla="*/ 1813825 h 3641131"/>
              <a:gd name="connsiteX3" fmla="*/ 1796274 w 3603140"/>
              <a:gd name="connsiteY3" fmla="*/ 3640840 h 3641131"/>
              <a:gd name="connsiteX4" fmla="*/ 2877 w 3603140"/>
              <a:gd name="connsiteY4" fmla="*/ 1813826 h 3641131"/>
              <a:gd name="connsiteX0" fmla="*/ 171 w 3600434"/>
              <a:gd name="connsiteY0" fmla="*/ 1813763 h 3641068"/>
              <a:gd name="connsiteX1" fmla="*/ 1793568 w 3600434"/>
              <a:gd name="connsiteY1" fmla="*/ 195 h 3641068"/>
              <a:gd name="connsiteX2" fmla="*/ 3600412 w 3600434"/>
              <a:gd name="connsiteY2" fmla="*/ 1813762 h 3641068"/>
              <a:gd name="connsiteX3" fmla="*/ 1793568 w 3600434"/>
              <a:gd name="connsiteY3" fmla="*/ 3640777 h 3641068"/>
              <a:gd name="connsiteX4" fmla="*/ 171 w 3600434"/>
              <a:gd name="connsiteY4" fmla="*/ 1813763 h 3641068"/>
              <a:gd name="connsiteX0" fmla="*/ 171 w 3600434"/>
              <a:gd name="connsiteY0" fmla="*/ 1813785 h 3641090"/>
              <a:gd name="connsiteX1" fmla="*/ 1793568 w 3600434"/>
              <a:gd name="connsiteY1" fmla="*/ 217 h 3641090"/>
              <a:gd name="connsiteX2" fmla="*/ 3600412 w 3600434"/>
              <a:gd name="connsiteY2" fmla="*/ 1813784 h 3641090"/>
              <a:gd name="connsiteX3" fmla="*/ 1793568 w 3600434"/>
              <a:gd name="connsiteY3" fmla="*/ 3640799 h 3641090"/>
              <a:gd name="connsiteX4" fmla="*/ 171 w 3600434"/>
              <a:gd name="connsiteY4" fmla="*/ 1813785 h 3641090"/>
              <a:gd name="connsiteX0" fmla="*/ 552 w 3600815"/>
              <a:gd name="connsiteY0" fmla="*/ 1813772 h 3641077"/>
              <a:gd name="connsiteX1" fmla="*/ 1793949 w 3600815"/>
              <a:gd name="connsiteY1" fmla="*/ 204 h 3641077"/>
              <a:gd name="connsiteX2" fmla="*/ 3600793 w 3600815"/>
              <a:gd name="connsiteY2" fmla="*/ 1813771 h 3641077"/>
              <a:gd name="connsiteX3" fmla="*/ 1793949 w 3600815"/>
              <a:gd name="connsiteY3" fmla="*/ 3640786 h 3641077"/>
              <a:gd name="connsiteX4" fmla="*/ 552 w 3600815"/>
              <a:gd name="connsiteY4" fmla="*/ 1813772 h 3641077"/>
              <a:gd name="connsiteX0" fmla="*/ 654 w 3600917"/>
              <a:gd name="connsiteY0" fmla="*/ 1813614 h 3640919"/>
              <a:gd name="connsiteX1" fmla="*/ 1794051 w 3600917"/>
              <a:gd name="connsiteY1" fmla="*/ 46 h 3640919"/>
              <a:gd name="connsiteX2" fmla="*/ 3600895 w 3600917"/>
              <a:gd name="connsiteY2" fmla="*/ 1813613 h 3640919"/>
              <a:gd name="connsiteX3" fmla="*/ 1794051 w 3600917"/>
              <a:gd name="connsiteY3" fmla="*/ 3640628 h 3640919"/>
              <a:gd name="connsiteX4" fmla="*/ 654 w 3600917"/>
              <a:gd name="connsiteY4" fmla="*/ 1813614 h 3640919"/>
              <a:gd name="connsiteX0" fmla="*/ 563 w 3600826"/>
              <a:gd name="connsiteY0" fmla="*/ 1813624 h 3640929"/>
              <a:gd name="connsiteX1" fmla="*/ 1793960 w 3600826"/>
              <a:gd name="connsiteY1" fmla="*/ 56 h 3640929"/>
              <a:gd name="connsiteX2" fmla="*/ 3600804 w 3600826"/>
              <a:gd name="connsiteY2" fmla="*/ 1813623 h 3640929"/>
              <a:gd name="connsiteX3" fmla="*/ 1793960 w 3600826"/>
              <a:gd name="connsiteY3" fmla="*/ 3640638 h 3640929"/>
              <a:gd name="connsiteX4" fmla="*/ 563 w 3600826"/>
              <a:gd name="connsiteY4" fmla="*/ 1813624 h 3640929"/>
              <a:gd name="connsiteX0" fmla="*/ 641 w 3600904"/>
              <a:gd name="connsiteY0" fmla="*/ 1813771 h 3641076"/>
              <a:gd name="connsiteX1" fmla="*/ 1794038 w 3600904"/>
              <a:gd name="connsiteY1" fmla="*/ 203 h 3641076"/>
              <a:gd name="connsiteX2" fmla="*/ 3600882 w 3600904"/>
              <a:gd name="connsiteY2" fmla="*/ 1813770 h 3641076"/>
              <a:gd name="connsiteX3" fmla="*/ 1794038 w 3600904"/>
              <a:gd name="connsiteY3" fmla="*/ 3640785 h 3641076"/>
              <a:gd name="connsiteX4" fmla="*/ 641 w 3600904"/>
              <a:gd name="connsiteY4" fmla="*/ 1813771 h 3641076"/>
              <a:gd name="connsiteX0" fmla="*/ 641 w 3601397"/>
              <a:gd name="connsiteY0" fmla="*/ 1813771 h 3641076"/>
              <a:gd name="connsiteX1" fmla="*/ 1794038 w 3601397"/>
              <a:gd name="connsiteY1" fmla="*/ 203 h 3641076"/>
              <a:gd name="connsiteX2" fmla="*/ 3600882 w 3601397"/>
              <a:gd name="connsiteY2" fmla="*/ 1813770 h 3641076"/>
              <a:gd name="connsiteX3" fmla="*/ 1794038 w 3601397"/>
              <a:gd name="connsiteY3" fmla="*/ 3640785 h 3641076"/>
              <a:gd name="connsiteX4" fmla="*/ 641 w 3601397"/>
              <a:gd name="connsiteY4" fmla="*/ 1813771 h 3641076"/>
              <a:gd name="connsiteX0" fmla="*/ 641 w 3601397"/>
              <a:gd name="connsiteY0" fmla="*/ 1813771 h 3642803"/>
              <a:gd name="connsiteX1" fmla="*/ 1794038 w 3601397"/>
              <a:gd name="connsiteY1" fmla="*/ 203 h 3642803"/>
              <a:gd name="connsiteX2" fmla="*/ 3600882 w 3601397"/>
              <a:gd name="connsiteY2" fmla="*/ 1813770 h 3642803"/>
              <a:gd name="connsiteX3" fmla="*/ 1794038 w 3601397"/>
              <a:gd name="connsiteY3" fmla="*/ 3640785 h 3642803"/>
              <a:gd name="connsiteX4" fmla="*/ 641 w 3601397"/>
              <a:gd name="connsiteY4" fmla="*/ 1813771 h 3642803"/>
              <a:gd name="connsiteX0" fmla="*/ 641 w 3601397"/>
              <a:gd name="connsiteY0" fmla="*/ 1813771 h 3641076"/>
              <a:gd name="connsiteX1" fmla="*/ 1794038 w 3601397"/>
              <a:gd name="connsiteY1" fmla="*/ 203 h 3641076"/>
              <a:gd name="connsiteX2" fmla="*/ 3600882 w 3601397"/>
              <a:gd name="connsiteY2" fmla="*/ 1813770 h 3641076"/>
              <a:gd name="connsiteX3" fmla="*/ 1794038 w 3601397"/>
              <a:gd name="connsiteY3" fmla="*/ 3640785 h 3641076"/>
              <a:gd name="connsiteX4" fmla="*/ 641 w 3601397"/>
              <a:gd name="connsiteY4" fmla="*/ 1813771 h 3641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397" h="3641076">
                <a:moveTo>
                  <a:pt x="641" y="1813771"/>
                </a:moveTo>
                <a:cubicBezTo>
                  <a:pt x="-27959" y="640836"/>
                  <a:pt x="904981" y="-13244"/>
                  <a:pt x="1794038" y="203"/>
                </a:cubicBezTo>
                <a:cubicBezTo>
                  <a:pt x="2683095" y="13650"/>
                  <a:pt x="3626640" y="714228"/>
                  <a:pt x="3600882" y="1813770"/>
                </a:cubicBezTo>
                <a:cubicBezTo>
                  <a:pt x="3606471" y="2769941"/>
                  <a:pt x="2655631" y="3659533"/>
                  <a:pt x="1794038" y="3640785"/>
                </a:cubicBezTo>
                <a:cubicBezTo>
                  <a:pt x="932445" y="3622037"/>
                  <a:pt x="29241" y="2986706"/>
                  <a:pt x="641" y="1813771"/>
                </a:cubicBezTo>
                <a:close/>
              </a:path>
            </a:pathLst>
          </a:custGeom>
          <a:solidFill>
            <a:schemeClr val="tx2"/>
          </a:solidFill>
        </p:spPr>
        <p:txBody>
          <a:bodyPr anchor="ctr"/>
          <a:lstStyle>
            <a:lvl1pPr marL="0" indent="0" algn="ctr">
              <a:buNone/>
              <a:defRPr/>
            </a:lvl1pPr>
          </a:lstStyle>
          <a:p>
            <a:endParaRPr lang="en-US"/>
          </a:p>
        </p:txBody>
      </p:sp>
      <p:sp>
        <p:nvSpPr>
          <p:cNvPr id="28" name="Picture Placeholder 5">
            <a:extLst>
              <a:ext uri="{FF2B5EF4-FFF2-40B4-BE49-F238E27FC236}">
                <a16:creationId xmlns:a16="http://schemas.microsoft.com/office/drawing/2014/main" id="{F9443887-7DFF-4ADA-8E41-894FB0ABA4FF}"/>
              </a:ext>
            </a:extLst>
          </p:cNvPr>
          <p:cNvSpPr>
            <a:spLocks noGrp="1"/>
          </p:cNvSpPr>
          <p:nvPr>
            <p:ph type="pic" sz="quarter" idx="17"/>
          </p:nvPr>
        </p:nvSpPr>
        <p:spPr>
          <a:xfrm>
            <a:off x="9350614" y="1545175"/>
            <a:ext cx="2307986" cy="2332262"/>
          </a:xfrm>
          <a:custGeom>
            <a:avLst/>
            <a:gdLst>
              <a:gd name="connsiteX0" fmla="*/ 0 w 3640581"/>
              <a:gd name="connsiteY0" fmla="*/ 1820291 h 3640581"/>
              <a:gd name="connsiteX1" fmla="*/ 1820291 w 3640581"/>
              <a:gd name="connsiteY1" fmla="*/ 0 h 3640581"/>
              <a:gd name="connsiteX2" fmla="*/ 3640582 w 3640581"/>
              <a:gd name="connsiteY2" fmla="*/ 1820291 h 3640581"/>
              <a:gd name="connsiteX3" fmla="*/ 1820291 w 3640581"/>
              <a:gd name="connsiteY3" fmla="*/ 3640582 h 3640581"/>
              <a:gd name="connsiteX4" fmla="*/ 0 w 3640581"/>
              <a:gd name="connsiteY4" fmla="*/ 1820291 h 3640581"/>
              <a:gd name="connsiteX0" fmla="*/ 0 w 3633858"/>
              <a:gd name="connsiteY0" fmla="*/ 1820292 h 3640584"/>
              <a:gd name="connsiteX1" fmla="*/ 1820291 w 3633858"/>
              <a:gd name="connsiteY1" fmla="*/ 1 h 3640584"/>
              <a:gd name="connsiteX2" fmla="*/ 3633858 w 3633858"/>
              <a:gd name="connsiteY2" fmla="*/ 1813568 h 3640584"/>
              <a:gd name="connsiteX3" fmla="*/ 1820291 w 3633858"/>
              <a:gd name="connsiteY3" fmla="*/ 3640583 h 3640584"/>
              <a:gd name="connsiteX4" fmla="*/ 0 w 3633858"/>
              <a:gd name="connsiteY4" fmla="*/ 1820292 h 3640584"/>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386 h 3640678"/>
              <a:gd name="connsiteX1" fmla="*/ 1820291 w 3633858"/>
              <a:gd name="connsiteY1" fmla="*/ 95 h 3640678"/>
              <a:gd name="connsiteX2" fmla="*/ 3633858 w 3633858"/>
              <a:gd name="connsiteY2" fmla="*/ 1813662 h 3640678"/>
              <a:gd name="connsiteX3" fmla="*/ 1820291 w 3633858"/>
              <a:gd name="connsiteY3" fmla="*/ 3640677 h 3640678"/>
              <a:gd name="connsiteX4" fmla="*/ 0 w 3633858"/>
              <a:gd name="connsiteY4" fmla="*/ 1820386 h 3640678"/>
              <a:gd name="connsiteX0" fmla="*/ 0 w 3633858"/>
              <a:gd name="connsiteY0" fmla="*/ 1820343 h 3640635"/>
              <a:gd name="connsiteX1" fmla="*/ 1820291 w 3633858"/>
              <a:gd name="connsiteY1" fmla="*/ 52 h 3640635"/>
              <a:gd name="connsiteX2" fmla="*/ 3633858 w 3633858"/>
              <a:gd name="connsiteY2" fmla="*/ 1813619 h 3640635"/>
              <a:gd name="connsiteX3" fmla="*/ 1820291 w 3633858"/>
              <a:gd name="connsiteY3" fmla="*/ 3640634 h 3640635"/>
              <a:gd name="connsiteX4" fmla="*/ 0 w 3633858"/>
              <a:gd name="connsiteY4" fmla="*/ 1820343 h 3640635"/>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293 h 3640639"/>
              <a:gd name="connsiteX1" fmla="*/ 1820291 w 3633858"/>
              <a:gd name="connsiteY1" fmla="*/ 2 h 3640639"/>
              <a:gd name="connsiteX2" fmla="*/ 3633858 w 3633858"/>
              <a:gd name="connsiteY2" fmla="*/ 1813569 h 3640639"/>
              <a:gd name="connsiteX3" fmla="*/ 1820291 w 3633858"/>
              <a:gd name="connsiteY3" fmla="*/ 3640584 h 3640639"/>
              <a:gd name="connsiteX4" fmla="*/ 0 w 3633858"/>
              <a:gd name="connsiteY4" fmla="*/ 1820293 h 3640639"/>
              <a:gd name="connsiteX0" fmla="*/ 0 w 3606964"/>
              <a:gd name="connsiteY0" fmla="*/ 1813568 h 3640582"/>
              <a:gd name="connsiteX1" fmla="*/ 1793397 w 3606964"/>
              <a:gd name="connsiteY1" fmla="*/ 0 h 3640582"/>
              <a:gd name="connsiteX2" fmla="*/ 3606964 w 3606964"/>
              <a:gd name="connsiteY2" fmla="*/ 1813567 h 3640582"/>
              <a:gd name="connsiteX3" fmla="*/ 1793397 w 3606964"/>
              <a:gd name="connsiteY3" fmla="*/ 3640582 h 3640582"/>
              <a:gd name="connsiteX4" fmla="*/ 0 w 3606964"/>
              <a:gd name="connsiteY4" fmla="*/ 1813568 h 3640582"/>
              <a:gd name="connsiteX0" fmla="*/ 1303 w 3608267"/>
              <a:gd name="connsiteY0" fmla="*/ 1813568 h 3640582"/>
              <a:gd name="connsiteX1" fmla="*/ 1794700 w 3608267"/>
              <a:gd name="connsiteY1" fmla="*/ 0 h 3640582"/>
              <a:gd name="connsiteX2" fmla="*/ 3608267 w 3608267"/>
              <a:gd name="connsiteY2" fmla="*/ 1813567 h 3640582"/>
              <a:gd name="connsiteX3" fmla="*/ 1794700 w 3608267"/>
              <a:gd name="connsiteY3" fmla="*/ 3640582 h 3640582"/>
              <a:gd name="connsiteX4" fmla="*/ 1303 w 3608267"/>
              <a:gd name="connsiteY4" fmla="*/ 1813568 h 3640582"/>
              <a:gd name="connsiteX0" fmla="*/ 1414 w 3608378"/>
              <a:gd name="connsiteY0" fmla="*/ 1813568 h 3640582"/>
              <a:gd name="connsiteX1" fmla="*/ 1794811 w 3608378"/>
              <a:gd name="connsiteY1" fmla="*/ 0 h 3640582"/>
              <a:gd name="connsiteX2" fmla="*/ 3608378 w 3608378"/>
              <a:gd name="connsiteY2" fmla="*/ 1813567 h 3640582"/>
              <a:gd name="connsiteX3" fmla="*/ 1794811 w 3608378"/>
              <a:gd name="connsiteY3" fmla="*/ 3640582 h 3640582"/>
              <a:gd name="connsiteX4" fmla="*/ 1414 w 3608378"/>
              <a:gd name="connsiteY4" fmla="*/ 1813568 h 3640582"/>
              <a:gd name="connsiteX0" fmla="*/ 1414 w 3609101"/>
              <a:gd name="connsiteY0" fmla="*/ 1813568 h 3640582"/>
              <a:gd name="connsiteX1" fmla="*/ 1794811 w 3609101"/>
              <a:gd name="connsiteY1" fmla="*/ 0 h 3640582"/>
              <a:gd name="connsiteX2" fmla="*/ 3608378 w 3609101"/>
              <a:gd name="connsiteY2" fmla="*/ 1813567 h 3640582"/>
              <a:gd name="connsiteX3" fmla="*/ 1794811 w 3609101"/>
              <a:gd name="connsiteY3" fmla="*/ 3640582 h 3640582"/>
              <a:gd name="connsiteX4" fmla="*/ 1414 w 3609101"/>
              <a:gd name="connsiteY4" fmla="*/ 1813568 h 3640582"/>
              <a:gd name="connsiteX0" fmla="*/ 1303 w 3602213"/>
              <a:gd name="connsiteY0" fmla="*/ 1813568 h 3640582"/>
              <a:gd name="connsiteX1" fmla="*/ 1794700 w 3602213"/>
              <a:gd name="connsiteY1" fmla="*/ 0 h 3640582"/>
              <a:gd name="connsiteX2" fmla="*/ 3601544 w 3602213"/>
              <a:gd name="connsiteY2" fmla="*/ 1813567 h 3640582"/>
              <a:gd name="connsiteX3" fmla="*/ 1794700 w 3602213"/>
              <a:gd name="connsiteY3" fmla="*/ 3640582 h 3640582"/>
              <a:gd name="connsiteX4" fmla="*/ 1303 w 3602213"/>
              <a:gd name="connsiteY4" fmla="*/ 1813568 h 3640582"/>
              <a:gd name="connsiteX0" fmla="*/ 1389 w 3602345"/>
              <a:gd name="connsiteY0" fmla="*/ 1813639 h 3640653"/>
              <a:gd name="connsiteX1" fmla="*/ 1794786 w 3602345"/>
              <a:gd name="connsiteY1" fmla="*/ 71 h 3640653"/>
              <a:gd name="connsiteX2" fmla="*/ 3601630 w 3602345"/>
              <a:gd name="connsiteY2" fmla="*/ 1813638 h 3640653"/>
              <a:gd name="connsiteX3" fmla="*/ 1794786 w 3602345"/>
              <a:gd name="connsiteY3" fmla="*/ 3640653 h 3640653"/>
              <a:gd name="connsiteX4" fmla="*/ 1389 w 3602345"/>
              <a:gd name="connsiteY4" fmla="*/ 1813639 h 3640653"/>
              <a:gd name="connsiteX0" fmla="*/ 1389 w 3601630"/>
              <a:gd name="connsiteY0" fmla="*/ 1813639 h 3640653"/>
              <a:gd name="connsiteX1" fmla="*/ 1794786 w 3601630"/>
              <a:gd name="connsiteY1" fmla="*/ 71 h 3640653"/>
              <a:gd name="connsiteX2" fmla="*/ 3601630 w 3601630"/>
              <a:gd name="connsiteY2" fmla="*/ 1813638 h 3640653"/>
              <a:gd name="connsiteX3" fmla="*/ 1794786 w 3601630"/>
              <a:gd name="connsiteY3" fmla="*/ 3640653 h 3640653"/>
              <a:gd name="connsiteX4" fmla="*/ 1389 w 3601630"/>
              <a:gd name="connsiteY4" fmla="*/ 1813639 h 3640653"/>
              <a:gd name="connsiteX0" fmla="*/ 1405 w 3601646"/>
              <a:gd name="connsiteY0" fmla="*/ 1813846 h 3640860"/>
              <a:gd name="connsiteX1" fmla="*/ 1794802 w 3601646"/>
              <a:gd name="connsiteY1" fmla="*/ 278 h 3640860"/>
              <a:gd name="connsiteX2" fmla="*/ 3601646 w 3601646"/>
              <a:gd name="connsiteY2" fmla="*/ 1813845 h 3640860"/>
              <a:gd name="connsiteX3" fmla="*/ 1794802 w 3601646"/>
              <a:gd name="connsiteY3" fmla="*/ 3640860 h 3640860"/>
              <a:gd name="connsiteX4" fmla="*/ 1405 w 3601646"/>
              <a:gd name="connsiteY4" fmla="*/ 1813846 h 3640860"/>
              <a:gd name="connsiteX0" fmla="*/ 1405 w 3601646"/>
              <a:gd name="connsiteY0" fmla="*/ 1813846 h 3641452"/>
              <a:gd name="connsiteX1" fmla="*/ 1794802 w 3601646"/>
              <a:gd name="connsiteY1" fmla="*/ 278 h 3641452"/>
              <a:gd name="connsiteX2" fmla="*/ 3601646 w 3601646"/>
              <a:gd name="connsiteY2" fmla="*/ 1813845 h 3641452"/>
              <a:gd name="connsiteX3" fmla="*/ 1794802 w 3601646"/>
              <a:gd name="connsiteY3" fmla="*/ 3640860 h 3641452"/>
              <a:gd name="connsiteX4" fmla="*/ 1405 w 3601646"/>
              <a:gd name="connsiteY4" fmla="*/ 1813846 h 3641452"/>
              <a:gd name="connsiteX0" fmla="*/ 1405 w 3601646"/>
              <a:gd name="connsiteY0" fmla="*/ 1813846 h 3642422"/>
              <a:gd name="connsiteX1" fmla="*/ 1794802 w 3601646"/>
              <a:gd name="connsiteY1" fmla="*/ 278 h 3642422"/>
              <a:gd name="connsiteX2" fmla="*/ 3601646 w 3601646"/>
              <a:gd name="connsiteY2" fmla="*/ 1813845 h 3642422"/>
              <a:gd name="connsiteX3" fmla="*/ 1794802 w 3601646"/>
              <a:gd name="connsiteY3" fmla="*/ 3640860 h 3642422"/>
              <a:gd name="connsiteX4" fmla="*/ 1405 w 3601646"/>
              <a:gd name="connsiteY4" fmla="*/ 1813846 h 3642422"/>
              <a:gd name="connsiteX0" fmla="*/ 1405 w 3601646"/>
              <a:gd name="connsiteY0" fmla="*/ 1813846 h 3641145"/>
              <a:gd name="connsiteX1" fmla="*/ 1794802 w 3601646"/>
              <a:gd name="connsiteY1" fmla="*/ 278 h 3641145"/>
              <a:gd name="connsiteX2" fmla="*/ 3601646 w 3601646"/>
              <a:gd name="connsiteY2" fmla="*/ 1813845 h 3641145"/>
              <a:gd name="connsiteX3" fmla="*/ 1794802 w 3601646"/>
              <a:gd name="connsiteY3" fmla="*/ 3640860 h 3641145"/>
              <a:gd name="connsiteX4" fmla="*/ 1405 w 3601646"/>
              <a:gd name="connsiteY4" fmla="*/ 1813846 h 3641145"/>
              <a:gd name="connsiteX0" fmla="*/ 1405 w 3601646"/>
              <a:gd name="connsiteY0" fmla="*/ 1813846 h 3641130"/>
              <a:gd name="connsiteX1" fmla="*/ 1794802 w 3601646"/>
              <a:gd name="connsiteY1" fmla="*/ 278 h 3641130"/>
              <a:gd name="connsiteX2" fmla="*/ 3601646 w 3601646"/>
              <a:gd name="connsiteY2" fmla="*/ 1813845 h 3641130"/>
              <a:gd name="connsiteX3" fmla="*/ 1794802 w 3601646"/>
              <a:gd name="connsiteY3" fmla="*/ 3640860 h 3641130"/>
              <a:gd name="connsiteX4" fmla="*/ 1405 w 3601646"/>
              <a:gd name="connsiteY4" fmla="*/ 1813846 h 3641130"/>
              <a:gd name="connsiteX0" fmla="*/ 1405 w 3601646"/>
              <a:gd name="connsiteY0" fmla="*/ 1813823 h 3641084"/>
              <a:gd name="connsiteX1" fmla="*/ 1794802 w 3601646"/>
              <a:gd name="connsiteY1" fmla="*/ 255 h 3641084"/>
              <a:gd name="connsiteX2" fmla="*/ 3601646 w 3601646"/>
              <a:gd name="connsiteY2" fmla="*/ 1813822 h 3641084"/>
              <a:gd name="connsiteX3" fmla="*/ 1794802 w 3601646"/>
              <a:gd name="connsiteY3" fmla="*/ 3640837 h 3641084"/>
              <a:gd name="connsiteX4" fmla="*/ 1405 w 3601646"/>
              <a:gd name="connsiteY4" fmla="*/ 1813823 h 3641084"/>
              <a:gd name="connsiteX0" fmla="*/ 3932 w 3604173"/>
              <a:gd name="connsiteY0" fmla="*/ 1813858 h 3641154"/>
              <a:gd name="connsiteX1" fmla="*/ 1797329 w 3604173"/>
              <a:gd name="connsiteY1" fmla="*/ 290 h 3641154"/>
              <a:gd name="connsiteX2" fmla="*/ 3604173 w 3604173"/>
              <a:gd name="connsiteY2" fmla="*/ 1813857 h 3641154"/>
              <a:gd name="connsiteX3" fmla="*/ 1797329 w 3604173"/>
              <a:gd name="connsiteY3" fmla="*/ 3640872 h 3641154"/>
              <a:gd name="connsiteX4" fmla="*/ 3932 w 3604173"/>
              <a:gd name="connsiteY4" fmla="*/ 1813858 h 3641154"/>
              <a:gd name="connsiteX0" fmla="*/ 2784 w 3603025"/>
              <a:gd name="connsiteY0" fmla="*/ 1813826 h 3641091"/>
              <a:gd name="connsiteX1" fmla="*/ 1796181 w 3603025"/>
              <a:gd name="connsiteY1" fmla="*/ 258 h 3641091"/>
              <a:gd name="connsiteX2" fmla="*/ 3603025 w 3603025"/>
              <a:gd name="connsiteY2" fmla="*/ 1813825 h 3641091"/>
              <a:gd name="connsiteX3" fmla="*/ 1796181 w 3603025"/>
              <a:gd name="connsiteY3" fmla="*/ 3640840 h 3641091"/>
              <a:gd name="connsiteX4" fmla="*/ 2784 w 3603025"/>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0840"/>
              <a:gd name="connsiteX1" fmla="*/ 1796274 w 3603118"/>
              <a:gd name="connsiteY1" fmla="*/ 258 h 3640840"/>
              <a:gd name="connsiteX2" fmla="*/ 3603118 w 3603118"/>
              <a:gd name="connsiteY2" fmla="*/ 1813825 h 3640840"/>
              <a:gd name="connsiteX3" fmla="*/ 1796274 w 3603118"/>
              <a:gd name="connsiteY3" fmla="*/ 3640840 h 3640840"/>
              <a:gd name="connsiteX4" fmla="*/ 2877 w 3603118"/>
              <a:gd name="connsiteY4" fmla="*/ 1813826 h 3640840"/>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0909"/>
              <a:gd name="connsiteX1" fmla="*/ 1796274 w 3603118"/>
              <a:gd name="connsiteY1" fmla="*/ 258 h 3640909"/>
              <a:gd name="connsiteX2" fmla="*/ 3603118 w 3603118"/>
              <a:gd name="connsiteY2" fmla="*/ 1813825 h 3640909"/>
              <a:gd name="connsiteX3" fmla="*/ 1796274 w 3603118"/>
              <a:gd name="connsiteY3" fmla="*/ 3640840 h 3640909"/>
              <a:gd name="connsiteX4" fmla="*/ 2877 w 3603118"/>
              <a:gd name="connsiteY4" fmla="*/ 1813826 h 3640909"/>
              <a:gd name="connsiteX0" fmla="*/ 2877 w 3603118"/>
              <a:gd name="connsiteY0" fmla="*/ 1813826 h 3640881"/>
              <a:gd name="connsiteX1" fmla="*/ 1796274 w 3603118"/>
              <a:gd name="connsiteY1" fmla="*/ 258 h 3640881"/>
              <a:gd name="connsiteX2" fmla="*/ 3603118 w 3603118"/>
              <a:gd name="connsiteY2" fmla="*/ 1813825 h 3640881"/>
              <a:gd name="connsiteX3" fmla="*/ 1796274 w 3603118"/>
              <a:gd name="connsiteY3" fmla="*/ 3640840 h 3640881"/>
              <a:gd name="connsiteX4" fmla="*/ 2877 w 3603118"/>
              <a:gd name="connsiteY4" fmla="*/ 1813826 h 3640881"/>
              <a:gd name="connsiteX0" fmla="*/ 2877 w 3603118"/>
              <a:gd name="connsiteY0" fmla="*/ 1813826 h 3641018"/>
              <a:gd name="connsiteX1" fmla="*/ 1796274 w 3603118"/>
              <a:gd name="connsiteY1" fmla="*/ 258 h 3641018"/>
              <a:gd name="connsiteX2" fmla="*/ 3603118 w 3603118"/>
              <a:gd name="connsiteY2" fmla="*/ 1813825 h 3641018"/>
              <a:gd name="connsiteX3" fmla="*/ 1796274 w 3603118"/>
              <a:gd name="connsiteY3" fmla="*/ 3640840 h 3641018"/>
              <a:gd name="connsiteX4" fmla="*/ 2877 w 3603118"/>
              <a:gd name="connsiteY4" fmla="*/ 1813826 h 3641018"/>
              <a:gd name="connsiteX0" fmla="*/ 2877 w 3603118"/>
              <a:gd name="connsiteY0" fmla="*/ 1813826 h 3641018"/>
              <a:gd name="connsiteX1" fmla="*/ 1796274 w 3603118"/>
              <a:gd name="connsiteY1" fmla="*/ 258 h 3641018"/>
              <a:gd name="connsiteX2" fmla="*/ 3603118 w 3603118"/>
              <a:gd name="connsiteY2" fmla="*/ 1813825 h 3641018"/>
              <a:gd name="connsiteX3" fmla="*/ 1796274 w 3603118"/>
              <a:gd name="connsiteY3" fmla="*/ 3640840 h 3641018"/>
              <a:gd name="connsiteX4" fmla="*/ 2877 w 3603118"/>
              <a:gd name="connsiteY4" fmla="*/ 1813826 h 3641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3118" h="3641018">
                <a:moveTo>
                  <a:pt x="2877" y="1813826"/>
                </a:moveTo>
                <a:cubicBezTo>
                  <a:pt x="-64359" y="499224"/>
                  <a:pt x="1061764" y="-13189"/>
                  <a:pt x="1796274" y="258"/>
                </a:cubicBezTo>
                <a:cubicBezTo>
                  <a:pt x="2530784" y="13705"/>
                  <a:pt x="3603118" y="559737"/>
                  <a:pt x="3603118" y="1813825"/>
                </a:cubicBezTo>
                <a:cubicBezTo>
                  <a:pt x="3582949" y="3027573"/>
                  <a:pt x="2451806" y="3653150"/>
                  <a:pt x="1796274" y="3640840"/>
                </a:cubicBezTo>
                <a:cubicBezTo>
                  <a:pt x="1140742" y="3628530"/>
                  <a:pt x="70113" y="3128428"/>
                  <a:pt x="2877" y="1813826"/>
                </a:cubicBezTo>
                <a:close/>
              </a:path>
            </a:pathLst>
          </a:custGeom>
          <a:solidFill>
            <a:schemeClr val="accent3"/>
          </a:solidFill>
        </p:spPr>
        <p:txBody>
          <a:bodyPr anchor="ctr"/>
          <a:lstStyle>
            <a:lvl1pPr marL="0" indent="0" algn="ctr">
              <a:buNone/>
              <a:defRPr/>
            </a:lvl1pPr>
          </a:lstStyle>
          <a:p>
            <a:endParaRPr lang="en-US"/>
          </a:p>
        </p:txBody>
      </p:sp>
      <p:sp>
        <p:nvSpPr>
          <p:cNvPr id="29" name="Text Placeholder 4">
            <a:extLst>
              <a:ext uri="{FF2B5EF4-FFF2-40B4-BE49-F238E27FC236}">
                <a16:creationId xmlns:a16="http://schemas.microsoft.com/office/drawing/2014/main" id="{92EE14C6-5794-4CB8-88BB-5F94F1CF971A}"/>
              </a:ext>
            </a:extLst>
          </p:cNvPr>
          <p:cNvSpPr>
            <a:spLocks noGrp="1"/>
          </p:cNvSpPr>
          <p:nvPr>
            <p:ph type="body" sz="quarter" idx="18" hasCustomPrompt="1"/>
          </p:nvPr>
        </p:nvSpPr>
        <p:spPr>
          <a:xfrm>
            <a:off x="554992" y="4000480"/>
            <a:ext cx="2584759" cy="385517"/>
          </a:xfrm>
        </p:spPr>
        <p:txBody>
          <a:bodyPr anchor="ctr" anchorCtr="0"/>
          <a:lstStyle>
            <a:lvl1pPr marL="0" indent="0" algn="ctr">
              <a:lnSpc>
                <a:spcPct val="100000"/>
              </a:lnSpc>
              <a:spcBef>
                <a:spcPts val="0"/>
              </a:spcBef>
              <a:buNone/>
              <a:defRPr sz="1200" b="1" spc="0" baseline="0">
                <a:solidFill>
                  <a:schemeClr val="tx1"/>
                </a:solidFill>
                <a:latin typeface="+mn-lt"/>
              </a:defRPr>
            </a:lvl1pPr>
          </a:lstStyle>
          <a:p>
            <a:pPr lvl="0"/>
            <a:r>
              <a:rPr lang="en-US" dirty="0"/>
              <a:t>Subhead for bullet text goes here</a:t>
            </a:r>
          </a:p>
        </p:txBody>
      </p:sp>
      <p:sp>
        <p:nvSpPr>
          <p:cNvPr id="30" name="Text Placeholder 4">
            <a:extLst>
              <a:ext uri="{FF2B5EF4-FFF2-40B4-BE49-F238E27FC236}">
                <a16:creationId xmlns:a16="http://schemas.microsoft.com/office/drawing/2014/main" id="{92EE14C6-5794-4CB8-88BB-5F94F1CF971A}"/>
              </a:ext>
            </a:extLst>
          </p:cNvPr>
          <p:cNvSpPr>
            <a:spLocks noGrp="1"/>
          </p:cNvSpPr>
          <p:nvPr>
            <p:ph type="body" sz="quarter" idx="19" hasCustomPrompt="1"/>
          </p:nvPr>
        </p:nvSpPr>
        <p:spPr>
          <a:xfrm>
            <a:off x="3502041" y="4000480"/>
            <a:ext cx="2528311" cy="385517"/>
          </a:xfrm>
        </p:spPr>
        <p:txBody>
          <a:bodyPr anchor="ctr" anchorCtr="0"/>
          <a:lstStyle>
            <a:lvl1pPr marL="0" indent="0" algn="ctr">
              <a:lnSpc>
                <a:spcPct val="100000"/>
              </a:lnSpc>
              <a:spcBef>
                <a:spcPts val="0"/>
              </a:spcBef>
              <a:buNone/>
              <a:defRPr sz="1200" b="1" spc="0" baseline="0">
                <a:solidFill>
                  <a:schemeClr val="tx1"/>
                </a:solidFill>
                <a:latin typeface="+mn-lt"/>
              </a:defRPr>
            </a:lvl1pPr>
          </a:lstStyle>
          <a:p>
            <a:pPr lvl="0"/>
            <a:r>
              <a:rPr lang="en-US" dirty="0"/>
              <a:t>Subhead for bullet text goes here</a:t>
            </a:r>
          </a:p>
        </p:txBody>
      </p:sp>
      <p:sp>
        <p:nvSpPr>
          <p:cNvPr id="31" name="Text Placeholder 4">
            <a:extLst>
              <a:ext uri="{FF2B5EF4-FFF2-40B4-BE49-F238E27FC236}">
                <a16:creationId xmlns:a16="http://schemas.microsoft.com/office/drawing/2014/main" id="{92EE14C6-5794-4CB8-88BB-5F94F1CF971A}"/>
              </a:ext>
            </a:extLst>
          </p:cNvPr>
          <p:cNvSpPr>
            <a:spLocks noGrp="1"/>
          </p:cNvSpPr>
          <p:nvPr>
            <p:ph type="body" sz="quarter" idx="20" hasCustomPrompt="1"/>
          </p:nvPr>
        </p:nvSpPr>
        <p:spPr>
          <a:xfrm>
            <a:off x="9201835" y="4000480"/>
            <a:ext cx="2605544" cy="385517"/>
          </a:xfrm>
        </p:spPr>
        <p:txBody>
          <a:bodyPr anchor="ctr" anchorCtr="0"/>
          <a:lstStyle>
            <a:lvl1pPr marL="0" indent="0" algn="ctr">
              <a:lnSpc>
                <a:spcPct val="100000"/>
              </a:lnSpc>
              <a:spcBef>
                <a:spcPts val="0"/>
              </a:spcBef>
              <a:buNone/>
              <a:defRPr sz="1200" b="1" spc="0" baseline="0">
                <a:solidFill>
                  <a:schemeClr val="tx1"/>
                </a:solidFill>
                <a:latin typeface="+mn-lt"/>
              </a:defRPr>
            </a:lvl1pPr>
          </a:lstStyle>
          <a:p>
            <a:pPr lvl="0"/>
            <a:r>
              <a:rPr lang="en-US" dirty="0"/>
              <a:t>Subhead for bullet text goes here</a:t>
            </a:r>
          </a:p>
        </p:txBody>
      </p:sp>
      <p:sp>
        <p:nvSpPr>
          <p:cNvPr id="32" name="Picture Placeholder 5">
            <a:extLst>
              <a:ext uri="{FF2B5EF4-FFF2-40B4-BE49-F238E27FC236}">
                <a16:creationId xmlns:a16="http://schemas.microsoft.com/office/drawing/2014/main" id="{F9443887-7DFF-4ADA-8E41-894FB0ABA4FF}"/>
              </a:ext>
            </a:extLst>
          </p:cNvPr>
          <p:cNvSpPr>
            <a:spLocks noGrp="1"/>
          </p:cNvSpPr>
          <p:nvPr>
            <p:ph type="pic" sz="quarter" idx="21"/>
          </p:nvPr>
        </p:nvSpPr>
        <p:spPr>
          <a:xfrm>
            <a:off x="6464685" y="1545197"/>
            <a:ext cx="2307986" cy="2332262"/>
          </a:xfrm>
          <a:custGeom>
            <a:avLst/>
            <a:gdLst>
              <a:gd name="connsiteX0" fmla="*/ 0 w 3640581"/>
              <a:gd name="connsiteY0" fmla="*/ 1820291 h 3640581"/>
              <a:gd name="connsiteX1" fmla="*/ 1820291 w 3640581"/>
              <a:gd name="connsiteY1" fmla="*/ 0 h 3640581"/>
              <a:gd name="connsiteX2" fmla="*/ 3640582 w 3640581"/>
              <a:gd name="connsiteY2" fmla="*/ 1820291 h 3640581"/>
              <a:gd name="connsiteX3" fmla="*/ 1820291 w 3640581"/>
              <a:gd name="connsiteY3" fmla="*/ 3640582 h 3640581"/>
              <a:gd name="connsiteX4" fmla="*/ 0 w 3640581"/>
              <a:gd name="connsiteY4" fmla="*/ 1820291 h 3640581"/>
              <a:gd name="connsiteX0" fmla="*/ 0 w 3633858"/>
              <a:gd name="connsiteY0" fmla="*/ 1820292 h 3640584"/>
              <a:gd name="connsiteX1" fmla="*/ 1820291 w 3633858"/>
              <a:gd name="connsiteY1" fmla="*/ 1 h 3640584"/>
              <a:gd name="connsiteX2" fmla="*/ 3633858 w 3633858"/>
              <a:gd name="connsiteY2" fmla="*/ 1813568 h 3640584"/>
              <a:gd name="connsiteX3" fmla="*/ 1820291 w 3633858"/>
              <a:gd name="connsiteY3" fmla="*/ 3640583 h 3640584"/>
              <a:gd name="connsiteX4" fmla="*/ 0 w 3633858"/>
              <a:gd name="connsiteY4" fmla="*/ 1820292 h 3640584"/>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386 h 3640678"/>
              <a:gd name="connsiteX1" fmla="*/ 1820291 w 3633858"/>
              <a:gd name="connsiteY1" fmla="*/ 95 h 3640678"/>
              <a:gd name="connsiteX2" fmla="*/ 3633858 w 3633858"/>
              <a:gd name="connsiteY2" fmla="*/ 1813662 h 3640678"/>
              <a:gd name="connsiteX3" fmla="*/ 1820291 w 3633858"/>
              <a:gd name="connsiteY3" fmla="*/ 3640677 h 3640678"/>
              <a:gd name="connsiteX4" fmla="*/ 0 w 3633858"/>
              <a:gd name="connsiteY4" fmla="*/ 1820386 h 3640678"/>
              <a:gd name="connsiteX0" fmla="*/ 0 w 3633858"/>
              <a:gd name="connsiteY0" fmla="*/ 1820343 h 3640635"/>
              <a:gd name="connsiteX1" fmla="*/ 1820291 w 3633858"/>
              <a:gd name="connsiteY1" fmla="*/ 52 h 3640635"/>
              <a:gd name="connsiteX2" fmla="*/ 3633858 w 3633858"/>
              <a:gd name="connsiteY2" fmla="*/ 1813619 h 3640635"/>
              <a:gd name="connsiteX3" fmla="*/ 1820291 w 3633858"/>
              <a:gd name="connsiteY3" fmla="*/ 3640634 h 3640635"/>
              <a:gd name="connsiteX4" fmla="*/ 0 w 3633858"/>
              <a:gd name="connsiteY4" fmla="*/ 1820343 h 3640635"/>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293 h 3640639"/>
              <a:gd name="connsiteX1" fmla="*/ 1820291 w 3633858"/>
              <a:gd name="connsiteY1" fmla="*/ 2 h 3640639"/>
              <a:gd name="connsiteX2" fmla="*/ 3633858 w 3633858"/>
              <a:gd name="connsiteY2" fmla="*/ 1813569 h 3640639"/>
              <a:gd name="connsiteX3" fmla="*/ 1820291 w 3633858"/>
              <a:gd name="connsiteY3" fmla="*/ 3640584 h 3640639"/>
              <a:gd name="connsiteX4" fmla="*/ 0 w 3633858"/>
              <a:gd name="connsiteY4" fmla="*/ 1820293 h 3640639"/>
              <a:gd name="connsiteX0" fmla="*/ 0 w 3606964"/>
              <a:gd name="connsiteY0" fmla="*/ 1813568 h 3640582"/>
              <a:gd name="connsiteX1" fmla="*/ 1793397 w 3606964"/>
              <a:gd name="connsiteY1" fmla="*/ 0 h 3640582"/>
              <a:gd name="connsiteX2" fmla="*/ 3606964 w 3606964"/>
              <a:gd name="connsiteY2" fmla="*/ 1813567 h 3640582"/>
              <a:gd name="connsiteX3" fmla="*/ 1793397 w 3606964"/>
              <a:gd name="connsiteY3" fmla="*/ 3640582 h 3640582"/>
              <a:gd name="connsiteX4" fmla="*/ 0 w 3606964"/>
              <a:gd name="connsiteY4" fmla="*/ 1813568 h 3640582"/>
              <a:gd name="connsiteX0" fmla="*/ 1303 w 3608267"/>
              <a:gd name="connsiteY0" fmla="*/ 1813568 h 3640582"/>
              <a:gd name="connsiteX1" fmla="*/ 1794700 w 3608267"/>
              <a:gd name="connsiteY1" fmla="*/ 0 h 3640582"/>
              <a:gd name="connsiteX2" fmla="*/ 3608267 w 3608267"/>
              <a:gd name="connsiteY2" fmla="*/ 1813567 h 3640582"/>
              <a:gd name="connsiteX3" fmla="*/ 1794700 w 3608267"/>
              <a:gd name="connsiteY3" fmla="*/ 3640582 h 3640582"/>
              <a:gd name="connsiteX4" fmla="*/ 1303 w 3608267"/>
              <a:gd name="connsiteY4" fmla="*/ 1813568 h 3640582"/>
              <a:gd name="connsiteX0" fmla="*/ 1414 w 3608378"/>
              <a:gd name="connsiteY0" fmla="*/ 1813568 h 3640582"/>
              <a:gd name="connsiteX1" fmla="*/ 1794811 w 3608378"/>
              <a:gd name="connsiteY1" fmla="*/ 0 h 3640582"/>
              <a:gd name="connsiteX2" fmla="*/ 3608378 w 3608378"/>
              <a:gd name="connsiteY2" fmla="*/ 1813567 h 3640582"/>
              <a:gd name="connsiteX3" fmla="*/ 1794811 w 3608378"/>
              <a:gd name="connsiteY3" fmla="*/ 3640582 h 3640582"/>
              <a:gd name="connsiteX4" fmla="*/ 1414 w 3608378"/>
              <a:gd name="connsiteY4" fmla="*/ 1813568 h 3640582"/>
              <a:gd name="connsiteX0" fmla="*/ 1414 w 3609101"/>
              <a:gd name="connsiteY0" fmla="*/ 1813568 h 3640582"/>
              <a:gd name="connsiteX1" fmla="*/ 1794811 w 3609101"/>
              <a:gd name="connsiteY1" fmla="*/ 0 h 3640582"/>
              <a:gd name="connsiteX2" fmla="*/ 3608378 w 3609101"/>
              <a:gd name="connsiteY2" fmla="*/ 1813567 h 3640582"/>
              <a:gd name="connsiteX3" fmla="*/ 1794811 w 3609101"/>
              <a:gd name="connsiteY3" fmla="*/ 3640582 h 3640582"/>
              <a:gd name="connsiteX4" fmla="*/ 1414 w 3609101"/>
              <a:gd name="connsiteY4" fmla="*/ 1813568 h 3640582"/>
              <a:gd name="connsiteX0" fmla="*/ 1303 w 3602213"/>
              <a:gd name="connsiteY0" fmla="*/ 1813568 h 3640582"/>
              <a:gd name="connsiteX1" fmla="*/ 1794700 w 3602213"/>
              <a:gd name="connsiteY1" fmla="*/ 0 h 3640582"/>
              <a:gd name="connsiteX2" fmla="*/ 3601544 w 3602213"/>
              <a:gd name="connsiteY2" fmla="*/ 1813567 h 3640582"/>
              <a:gd name="connsiteX3" fmla="*/ 1794700 w 3602213"/>
              <a:gd name="connsiteY3" fmla="*/ 3640582 h 3640582"/>
              <a:gd name="connsiteX4" fmla="*/ 1303 w 3602213"/>
              <a:gd name="connsiteY4" fmla="*/ 1813568 h 3640582"/>
              <a:gd name="connsiteX0" fmla="*/ 1389 w 3602345"/>
              <a:gd name="connsiteY0" fmla="*/ 1813639 h 3640653"/>
              <a:gd name="connsiteX1" fmla="*/ 1794786 w 3602345"/>
              <a:gd name="connsiteY1" fmla="*/ 71 h 3640653"/>
              <a:gd name="connsiteX2" fmla="*/ 3601630 w 3602345"/>
              <a:gd name="connsiteY2" fmla="*/ 1813638 h 3640653"/>
              <a:gd name="connsiteX3" fmla="*/ 1794786 w 3602345"/>
              <a:gd name="connsiteY3" fmla="*/ 3640653 h 3640653"/>
              <a:gd name="connsiteX4" fmla="*/ 1389 w 3602345"/>
              <a:gd name="connsiteY4" fmla="*/ 1813639 h 3640653"/>
              <a:gd name="connsiteX0" fmla="*/ 1389 w 3601630"/>
              <a:gd name="connsiteY0" fmla="*/ 1813639 h 3640653"/>
              <a:gd name="connsiteX1" fmla="*/ 1794786 w 3601630"/>
              <a:gd name="connsiteY1" fmla="*/ 71 h 3640653"/>
              <a:gd name="connsiteX2" fmla="*/ 3601630 w 3601630"/>
              <a:gd name="connsiteY2" fmla="*/ 1813638 h 3640653"/>
              <a:gd name="connsiteX3" fmla="*/ 1794786 w 3601630"/>
              <a:gd name="connsiteY3" fmla="*/ 3640653 h 3640653"/>
              <a:gd name="connsiteX4" fmla="*/ 1389 w 3601630"/>
              <a:gd name="connsiteY4" fmla="*/ 1813639 h 3640653"/>
              <a:gd name="connsiteX0" fmla="*/ 1405 w 3601646"/>
              <a:gd name="connsiteY0" fmla="*/ 1813846 h 3640860"/>
              <a:gd name="connsiteX1" fmla="*/ 1794802 w 3601646"/>
              <a:gd name="connsiteY1" fmla="*/ 278 h 3640860"/>
              <a:gd name="connsiteX2" fmla="*/ 3601646 w 3601646"/>
              <a:gd name="connsiteY2" fmla="*/ 1813845 h 3640860"/>
              <a:gd name="connsiteX3" fmla="*/ 1794802 w 3601646"/>
              <a:gd name="connsiteY3" fmla="*/ 3640860 h 3640860"/>
              <a:gd name="connsiteX4" fmla="*/ 1405 w 3601646"/>
              <a:gd name="connsiteY4" fmla="*/ 1813846 h 3640860"/>
              <a:gd name="connsiteX0" fmla="*/ 1405 w 3601646"/>
              <a:gd name="connsiteY0" fmla="*/ 1813846 h 3641452"/>
              <a:gd name="connsiteX1" fmla="*/ 1794802 w 3601646"/>
              <a:gd name="connsiteY1" fmla="*/ 278 h 3641452"/>
              <a:gd name="connsiteX2" fmla="*/ 3601646 w 3601646"/>
              <a:gd name="connsiteY2" fmla="*/ 1813845 h 3641452"/>
              <a:gd name="connsiteX3" fmla="*/ 1794802 w 3601646"/>
              <a:gd name="connsiteY3" fmla="*/ 3640860 h 3641452"/>
              <a:gd name="connsiteX4" fmla="*/ 1405 w 3601646"/>
              <a:gd name="connsiteY4" fmla="*/ 1813846 h 3641452"/>
              <a:gd name="connsiteX0" fmla="*/ 1405 w 3601646"/>
              <a:gd name="connsiteY0" fmla="*/ 1813846 h 3642422"/>
              <a:gd name="connsiteX1" fmla="*/ 1794802 w 3601646"/>
              <a:gd name="connsiteY1" fmla="*/ 278 h 3642422"/>
              <a:gd name="connsiteX2" fmla="*/ 3601646 w 3601646"/>
              <a:gd name="connsiteY2" fmla="*/ 1813845 h 3642422"/>
              <a:gd name="connsiteX3" fmla="*/ 1794802 w 3601646"/>
              <a:gd name="connsiteY3" fmla="*/ 3640860 h 3642422"/>
              <a:gd name="connsiteX4" fmla="*/ 1405 w 3601646"/>
              <a:gd name="connsiteY4" fmla="*/ 1813846 h 3642422"/>
              <a:gd name="connsiteX0" fmla="*/ 1405 w 3601646"/>
              <a:gd name="connsiteY0" fmla="*/ 1813846 h 3641145"/>
              <a:gd name="connsiteX1" fmla="*/ 1794802 w 3601646"/>
              <a:gd name="connsiteY1" fmla="*/ 278 h 3641145"/>
              <a:gd name="connsiteX2" fmla="*/ 3601646 w 3601646"/>
              <a:gd name="connsiteY2" fmla="*/ 1813845 h 3641145"/>
              <a:gd name="connsiteX3" fmla="*/ 1794802 w 3601646"/>
              <a:gd name="connsiteY3" fmla="*/ 3640860 h 3641145"/>
              <a:gd name="connsiteX4" fmla="*/ 1405 w 3601646"/>
              <a:gd name="connsiteY4" fmla="*/ 1813846 h 3641145"/>
              <a:gd name="connsiteX0" fmla="*/ 1405 w 3601646"/>
              <a:gd name="connsiteY0" fmla="*/ 1813846 h 3641130"/>
              <a:gd name="connsiteX1" fmla="*/ 1794802 w 3601646"/>
              <a:gd name="connsiteY1" fmla="*/ 278 h 3641130"/>
              <a:gd name="connsiteX2" fmla="*/ 3601646 w 3601646"/>
              <a:gd name="connsiteY2" fmla="*/ 1813845 h 3641130"/>
              <a:gd name="connsiteX3" fmla="*/ 1794802 w 3601646"/>
              <a:gd name="connsiteY3" fmla="*/ 3640860 h 3641130"/>
              <a:gd name="connsiteX4" fmla="*/ 1405 w 3601646"/>
              <a:gd name="connsiteY4" fmla="*/ 1813846 h 3641130"/>
              <a:gd name="connsiteX0" fmla="*/ 1405 w 3601646"/>
              <a:gd name="connsiteY0" fmla="*/ 1813823 h 3641084"/>
              <a:gd name="connsiteX1" fmla="*/ 1794802 w 3601646"/>
              <a:gd name="connsiteY1" fmla="*/ 255 h 3641084"/>
              <a:gd name="connsiteX2" fmla="*/ 3601646 w 3601646"/>
              <a:gd name="connsiteY2" fmla="*/ 1813822 h 3641084"/>
              <a:gd name="connsiteX3" fmla="*/ 1794802 w 3601646"/>
              <a:gd name="connsiteY3" fmla="*/ 3640837 h 3641084"/>
              <a:gd name="connsiteX4" fmla="*/ 1405 w 3601646"/>
              <a:gd name="connsiteY4" fmla="*/ 1813823 h 3641084"/>
              <a:gd name="connsiteX0" fmla="*/ 3932 w 3604173"/>
              <a:gd name="connsiteY0" fmla="*/ 1813858 h 3641154"/>
              <a:gd name="connsiteX1" fmla="*/ 1797329 w 3604173"/>
              <a:gd name="connsiteY1" fmla="*/ 290 h 3641154"/>
              <a:gd name="connsiteX2" fmla="*/ 3604173 w 3604173"/>
              <a:gd name="connsiteY2" fmla="*/ 1813857 h 3641154"/>
              <a:gd name="connsiteX3" fmla="*/ 1797329 w 3604173"/>
              <a:gd name="connsiteY3" fmla="*/ 3640872 h 3641154"/>
              <a:gd name="connsiteX4" fmla="*/ 3932 w 3604173"/>
              <a:gd name="connsiteY4" fmla="*/ 1813858 h 3641154"/>
              <a:gd name="connsiteX0" fmla="*/ 2784 w 3603025"/>
              <a:gd name="connsiteY0" fmla="*/ 1813826 h 3641091"/>
              <a:gd name="connsiteX1" fmla="*/ 1796181 w 3603025"/>
              <a:gd name="connsiteY1" fmla="*/ 258 h 3641091"/>
              <a:gd name="connsiteX2" fmla="*/ 3603025 w 3603025"/>
              <a:gd name="connsiteY2" fmla="*/ 1813825 h 3641091"/>
              <a:gd name="connsiteX3" fmla="*/ 1796181 w 3603025"/>
              <a:gd name="connsiteY3" fmla="*/ 3640840 h 3641091"/>
              <a:gd name="connsiteX4" fmla="*/ 2784 w 3603025"/>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0840"/>
              <a:gd name="connsiteX1" fmla="*/ 1796274 w 3603118"/>
              <a:gd name="connsiteY1" fmla="*/ 258 h 3640840"/>
              <a:gd name="connsiteX2" fmla="*/ 3603118 w 3603118"/>
              <a:gd name="connsiteY2" fmla="*/ 1813825 h 3640840"/>
              <a:gd name="connsiteX3" fmla="*/ 1796274 w 3603118"/>
              <a:gd name="connsiteY3" fmla="*/ 3640840 h 3640840"/>
              <a:gd name="connsiteX4" fmla="*/ 2877 w 3603118"/>
              <a:gd name="connsiteY4" fmla="*/ 1813826 h 3640840"/>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0909"/>
              <a:gd name="connsiteX1" fmla="*/ 1796274 w 3603118"/>
              <a:gd name="connsiteY1" fmla="*/ 258 h 3640909"/>
              <a:gd name="connsiteX2" fmla="*/ 3603118 w 3603118"/>
              <a:gd name="connsiteY2" fmla="*/ 1813825 h 3640909"/>
              <a:gd name="connsiteX3" fmla="*/ 1796274 w 3603118"/>
              <a:gd name="connsiteY3" fmla="*/ 3640840 h 3640909"/>
              <a:gd name="connsiteX4" fmla="*/ 2877 w 3603118"/>
              <a:gd name="connsiteY4" fmla="*/ 1813826 h 3640909"/>
              <a:gd name="connsiteX0" fmla="*/ 2877 w 3603118"/>
              <a:gd name="connsiteY0" fmla="*/ 1813826 h 3640881"/>
              <a:gd name="connsiteX1" fmla="*/ 1796274 w 3603118"/>
              <a:gd name="connsiteY1" fmla="*/ 258 h 3640881"/>
              <a:gd name="connsiteX2" fmla="*/ 3603118 w 3603118"/>
              <a:gd name="connsiteY2" fmla="*/ 1813825 h 3640881"/>
              <a:gd name="connsiteX3" fmla="*/ 1796274 w 3603118"/>
              <a:gd name="connsiteY3" fmla="*/ 3640840 h 3640881"/>
              <a:gd name="connsiteX4" fmla="*/ 2877 w 3603118"/>
              <a:gd name="connsiteY4" fmla="*/ 1813826 h 3640881"/>
              <a:gd name="connsiteX0" fmla="*/ 2877 w 3603118"/>
              <a:gd name="connsiteY0" fmla="*/ 1813826 h 3641018"/>
              <a:gd name="connsiteX1" fmla="*/ 1796274 w 3603118"/>
              <a:gd name="connsiteY1" fmla="*/ 258 h 3641018"/>
              <a:gd name="connsiteX2" fmla="*/ 3603118 w 3603118"/>
              <a:gd name="connsiteY2" fmla="*/ 1813825 h 3641018"/>
              <a:gd name="connsiteX3" fmla="*/ 1796274 w 3603118"/>
              <a:gd name="connsiteY3" fmla="*/ 3640840 h 3641018"/>
              <a:gd name="connsiteX4" fmla="*/ 2877 w 3603118"/>
              <a:gd name="connsiteY4" fmla="*/ 1813826 h 3641018"/>
              <a:gd name="connsiteX0" fmla="*/ 2877 w 3603118"/>
              <a:gd name="connsiteY0" fmla="*/ 1813826 h 3641018"/>
              <a:gd name="connsiteX1" fmla="*/ 1796274 w 3603118"/>
              <a:gd name="connsiteY1" fmla="*/ 258 h 3641018"/>
              <a:gd name="connsiteX2" fmla="*/ 3603118 w 3603118"/>
              <a:gd name="connsiteY2" fmla="*/ 1813825 h 3641018"/>
              <a:gd name="connsiteX3" fmla="*/ 1796274 w 3603118"/>
              <a:gd name="connsiteY3" fmla="*/ 3640840 h 3641018"/>
              <a:gd name="connsiteX4" fmla="*/ 2877 w 3603118"/>
              <a:gd name="connsiteY4" fmla="*/ 1813826 h 3641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3118" h="3641018">
                <a:moveTo>
                  <a:pt x="2877" y="1813826"/>
                </a:moveTo>
                <a:cubicBezTo>
                  <a:pt x="-64359" y="499224"/>
                  <a:pt x="1061764" y="-13189"/>
                  <a:pt x="1796274" y="258"/>
                </a:cubicBezTo>
                <a:cubicBezTo>
                  <a:pt x="2530784" y="13705"/>
                  <a:pt x="3603118" y="559737"/>
                  <a:pt x="3603118" y="1813825"/>
                </a:cubicBezTo>
                <a:cubicBezTo>
                  <a:pt x="3582949" y="3027573"/>
                  <a:pt x="2451806" y="3653150"/>
                  <a:pt x="1796274" y="3640840"/>
                </a:cubicBezTo>
                <a:cubicBezTo>
                  <a:pt x="1140742" y="3628530"/>
                  <a:pt x="70113" y="3128428"/>
                  <a:pt x="2877" y="1813826"/>
                </a:cubicBezTo>
                <a:close/>
              </a:path>
            </a:pathLst>
          </a:custGeom>
          <a:solidFill>
            <a:schemeClr val="accent3"/>
          </a:solidFill>
        </p:spPr>
        <p:txBody>
          <a:bodyPr anchor="ctr"/>
          <a:lstStyle>
            <a:lvl1pPr marL="0" indent="0" algn="ctr">
              <a:buNone/>
              <a:defRPr/>
            </a:lvl1pPr>
          </a:lstStyle>
          <a:p>
            <a:endParaRPr lang="en-US"/>
          </a:p>
        </p:txBody>
      </p:sp>
      <p:sp>
        <p:nvSpPr>
          <p:cNvPr id="33" name="Content Placeholder 3">
            <a:extLst>
              <a:ext uri="{FF2B5EF4-FFF2-40B4-BE49-F238E27FC236}">
                <a16:creationId xmlns:a16="http://schemas.microsoft.com/office/drawing/2014/main" id="{E31D5014-CE1F-4786-BBF6-AC803DC596AB}"/>
              </a:ext>
            </a:extLst>
          </p:cNvPr>
          <p:cNvSpPr>
            <a:spLocks noGrp="1"/>
          </p:cNvSpPr>
          <p:nvPr>
            <p:ph sz="quarter" idx="22"/>
          </p:nvPr>
        </p:nvSpPr>
        <p:spPr>
          <a:xfrm>
            <a:off x="6636434" y="4411881"/>
            <a:ext cx="2263700" cy="1074524"/>
          </a:xfrm>
        </p:spPr>
        <p:txBody>
          <a:bodyPr/>
          <a:lstStyle>
            <a:lvl1pPr marL="0" indent="0" algn="ctr">
              <a:spcBef>
                <a:spcPts val="1200"/>
              </a:spcBef>
              <a:buNone/>
              <a:defRPr sz="1400">
                <a:solidFill>
                  <a:schemeClr val="tx1"/>
                </a:solidFill>
                <a:latin typeface="+mn-lt"/>
              </a:defRPr>
            </a:lvl1pPr>
            <a:lvl2pPr marL="0" indent="0" algn="ctr">
              <a:buNone/>
              <a:defRPr sz="1200">
                <a:solidFill>
                  <a:schemeClr val="tx1"/>
                </a:solidFill>
                <a:latin typeface="+mn-lt"/>
              </a:defRPr>
            </a:lvl2pPr>
            <a:lvl3pPr marL="0" indent="0" algn="ctr">
              <a:buNone/>
              <a:defRPr>
                <a:solidFill>
                  <a:schemeClr val="tx1"/>
                </a:solidFill>
                <a:latin typeface="+mn-lt"/>
              </a:defRPr>
            </a:lvl3pPr>
            <a:lvl4pPr marL="0" indent="0" algn="ctr">
              <a:buNone/>
              <a:defRPr>
                <a:solidFill>
                  <a:schemeClr val="tx1"/>
                </a:solidFill>
                <a:latin typeface="+mn-lt"/>
              </a:defRPr>
            </a:lvl4pPr>
            <a:lvl5pPr marL="0" indent="0" algn="ctr">
              <a:buNone/>
              <a:defRPr>
                <a:solidFill>
                  <a:schemeClr val="tx1"/>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ext Placeholder 4">
            <a:extLst>
              <a:ext uri="{FF2B5EF4-FFF2-40B4-BE49-F238E27FC236}">
                <a16:creationId xmlns:a16="http://schemas.microsoft.com/office/drawing/2014/main" id="{92EE14C6-5794-4CB8-88BB-5F94F1CF971A}"/>
              </a:ext>
            </a:extLst>
          </p:cNvPr>
          <p:cNvSpPr>
            <a:spLocks noGrp="1"/>
          </p:cNvSpPr>
          <p:nvPr>
            <p:ph type="body" sz="quarter" idx="23" hasCustomPrompt="1"/>
          </p:nvPr>
        </p:nvSpPr>
        <p:spPr>
          <a:xfrm>
            <a:off x="6488231" y="4000480"/>
            <a:ext cx="2560107" cy="385517"/>
          </a:xfrm>
        </p:spPr>
        <p:txBody>
          <a:bodyPr anchor="ctr" anchorCtr="0"/>
          <a:lstStyle>
            <a:lvl1pPr marL="0" indent="0" algn="ctr">
              <a:lnSpc>
                <a:spcPct val="100000"/>
              </a:lnSpc>
              <a:spcBef>
                <a:spcPts val="0"/>
              </a:spcBef>
              <a:buNone/>
              <a:defRPr sz="1200" b="1" spc="0" baseline="0">
                <a:solidFill>
                  <a:schemeClr val="tx1"/>
                </a:solidFill>
                <a:latin typeface="+mn-lt"/>
              </a:defRPr>
            </a:lvl1pPr>
          </a:lstStyle>
          <a:p>
            <a:pPr lvl="0"/>
            <a:r>
              <a:rPr lang="en-US" dirty="0"/>
              <a:t>Subhead for bullet text goes here</a:t>
            </a:r>
          </a:p>
        </p:txBody>
      </p:sp>
      <p:sp>
        <p:nvSpPr>
          <p:cNvPr id="17" name="Text Placeholder 4"/>
          <p:cNvSpPr>
            <a:spLocks noGrp="1"/>
          </p:cNvSpPr>
          <p:nvPr>
            <p:ph type="body" sz="quarter" idx="24" hasCustomPrompt="1"/>
          </p:nvPr>
        </p:nvSpPr>
        <p:spPr>
          <a:xfrm>
            <a:off x="533400" y="146304"/>
            <a:ext cx="5791200" cy="315984"/>
          </a:xfrm>
        </p:spPr>
        <p:txBody>
          <a:bodyPr anchor="ctr" anchorCtr="0"/>
          <a:lstStyle>
            <a:lvl1pPr marL="0" indent="0">
              <a:lnSpc>
                <a:spcPct val="100000"/>
              </a:lnSpc>
              <a:buNone/>
              <a:defRPr sz="900" b="1" cap="all" spc="150" baseline="0">
                <a:solidFill>
                  <a:schemeClr val="tx2"/>
                </a:solidFill>
                <a:latin typeface="+mn-lt"/>
              </a:defRPr>
            </a:lvl1pPr>
          </a:lstStyle>
          <a:p>
            <a:pPr lvl="0"/>
            <a:r>
              <a:rPr lang="en-US" dirty="0"/>
              <a:t>OPTIONAL EYEBROW</a:t>
            </a:r>
          </a:p>
        </p:txBody>
      </p:sp>
      <p:sp>
        <p:nvSpPr>
          <p:cNvPr id="18" name="Text Placeholder 6"/>
          <p:cNvSpPr>
            <a:spLocks noGrp="1"/>
          </p:cNvSpPr>
          <p:nvPr>
            <p:ph type="body" sz="quarter" idx="12" hasCustomPrompt="1"/>
          </p:nvPr>
        </p:nvSpPr>
        <p:spPr>
          <a:xfrm>
            <a:off x="533399" y="5545347"/>
            <a:ext cx="5334001" cy="304800"/>
          </a:xfrm>
        </p:spPr>
        <p:txBody>
          <a:bodyPr anchor="b" anchorCtr="0"/>
          <a:lstStyle>
            <a:lvl1pPr marL="91440" indent="-91440" algn="l">
              <a:spcBef>
                <a:spcPts val="0"/>
              </a:spcBef>
              <a:buClr>
                <a:schemeClr val="tx1">
                  <a:lumMod val="50000"/>
                  <a:lumOff val="50000"/>
                </a:schemeClr>
              </a:buClr>
              <a:buFont typeface="+mj-lt"/>
              <a:buAutoNum type="arabicPeriod"/>
              <a:defRPr sz="700" i="0">
                <a:solidFill>
                  <a:schemeClr val="tx1">
                    <a:lumMod val="50000"/>
                    <a:lumOff val="50000"/>
                  </a:schemeClr>
                </a:solidFill>
                <a:latin typeface="Calibri Light" panose="020F0302020204030204" pitchFamily="34" charset="0"/>
                <a:cs typeface="Calibri Light" panose="020F0302020204030204" pitchFamily="34" charset="0"/>
              </a:defRPr>
            </a:lvl1pPr>
          </a:lstStyle>
          <a:p>
            <a:pPr lvl="0"/>
            <a:r>
              <a:rPr lang="en-US" dirty="0"/>
              <a:t>Footnotes</a:t>
            </a:r>
          </a:p>
        </p:txBody>
      </p:sp>
    </p:spTree>
    <p:extLst>
      <p:ext uri="{BB962C8B-B14F-4D97-AF65-F5344CB8AC3E}">
        <p14:creationId xmlns:p14="http://schemas.microsoft.com/office/powerpoint/2010/main" val="1871516806"/>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2.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2_CONTENT 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2249" y="511691"/>
            <a:ext cx="11125200" cy="925417"/>
          </a:xfrm>
        </p:spPr>
        <p:txBody>
          <a:bodyPr/>
          <a:lstStyle>
            <a:lvl1pPr>
              <a:defRPr baseline="0">
                <a:solidFill>
                  <a:schemeClr val="tx1"/>
                </a:solidFill>
                <a:latin typeface="+mj-lt"/>
              </a:defRPr>
            </a:lvl1pPr>
          </a:lstStyle>
          <a:p>
            <a:r>
              <a:rPr lang="en-US" dirty="0"/>
              <a:t>Content D headline, do not exceed one line (sentence-case)</a:t>
            </a:r>
          </a:p>
        </p:txBody>
      </p:sp>
      <p:sp>
        <p:nvSpPr>
          <p:cNvPr id="22" name="Content Placeholder 3"/>
          <p:cNvSpPr>
            <a:spLocks noGrp="1"/>
          </p:cNvSpPr>
          <p:nvPr>
            <p:ph sz="quarter" idx="10"/>
          </p:nvPr>
        </p:nvSpPr>
        <p:spPr>
          <a:xfrm>
            <a:off x="2703220" y="2079568"/>
            <a:ext cx="2263699" cy="1074524"/>
          </a:xfrm>
        </p:spPr>
        <p:txBody>
          <a:bodyPr/>
          <a:lstStyle>
            <a:lvl1pPr marL="0" indent="0" algn="ctr">
              <a:spcBef>
                <a:spcPts val="1200"/>
              </a:spcBef>
              <a:buFont typeface="Arial" panose="020B0604020202020204" pitchFamily="34" charset="0"/>
              <a:buNone/>
              <a:defRPr sz="1400">
                <a:solidFill>
                  <a:schemeClr val="tx1"/>
                </a:solidFill>
                <a:latin typeface="+mn-lt"/>
              </a:defRPr>
            </a:lvl1pPr>
            <a:lvl2pPr marL="0" indent="0" algn="ctr">
              <a:buFont typeface="Arial" panose="020B0604020202020204" pitchFamily="34" charset="0"/>
              <a:buNone/>
              <a:defRPr sz="1200">
                <a:solidFill>
                  <a:schemeClr val="tx1"/>
                </a:solidFill>
                <a:latin typeface="+mn-lt"/>
              </a:defRPr>
            </a:lvl2pPr>
            <a:lvl3pPr marL="0" indent="0" algn="ctr">
              <a:buFont typeface="Arial" panose="020B0604020202020204" pitchFamily="34" charset="0"/>
              <a:buNone/>
              <a:defRPr>
                <a:solidFill>
                  <a:schemeClr val="tx1"/>
                </a:solidFill>
                <a:latin typeface="+mn-lt"/>
              </a:defRPr>
            </a:lvl3pPr>
            <a:lvl4pPr marL="0" indent="0" algn="ctr">
              <a:buFont typeface="Arial" panose="020B0604020202020204" pitchFamily="34" charset="0"/>
              <a:buNone/>
              <a:defRPr>
                <a:solidFill>
                  <a:schemeClr val="tx1"/>
                </a:solidFill>
                <a:latin typeface="+mn-lt"/>
              </a:defRPr>
            </a:lvl4pPr>
            <a:lvl5pPr marL="0" indent="0" algn="ctr">
              <a:buFont typeface="Arial" panose="020B0604020202020204" pitchFamily="34" charset="0"/>
              <a:buNone/>
              <a:defRPr>
                <a:solidFill>
                  <a:schemeClr val="tx1"/>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3">
            <a:extLst>
              <a:ext uri="{FF2B5EF4-FFF2-40B4-BE49-F238E27FC236}">
                <a16:creationId xmlns:a16="http://schemas.microsoft.com/office/drawing/2014/main" id="{4A99E0FB-2265-4482-87C9-F272940836C8}"/>
              </a:ext>
            </a:extLst>
          </p:cNvPr>
          <p:cNvSpPr>
            <a:spLocks noGrp="1"/>
          </p:cNvSpPr>
          <p:nvPr>
            <p:ph sz="quarter" idx="13"/>
          </p:nvPr>
        </p:nvSpPr>
        <p:spPr>
          <a:xfrm>
            <a:off x="2731443" y="4384685"/>
            <a:ext cx="2263700" cy="1074524"/>
          </a:xfrm>
        </p:spPr>
        <p:txBody>
          <a:bodyPr/>
          <a:lstStyle>
            <a:lvl1pPr marL="0" indent="0" algn="ctr">
              <a:spcBef>
                <a:spcPts val="1200"/>
              </a:spcBef>
              <a:buNone/>
              <a:defRPr sz="1400">
                <a:solidFill>
                  <a:schemeClr val="tx1"/>
                </a:solidFill>
                <a:latin typeface="+mn-lt"/>
              </a:defRPr>
            </a:lvl1pPr>
            <a:lvl2pPr marL="0" indent="0" algn="ctr">
              <a:buNone/>
              <a:defRPr sz="1200">
                <a:solidFill>
                  <a:schemeClr val="tx1"/>
                </a:solidFill>
                <a:latin typeface="+mn-lt"/>
              </a:defRPr>
            </a:lvl2pPr>
            <a:lvl3pPr marL="0" indent="0" algn="ctr">
              <a:buNone/>
              <a:defRPr>
                <a:solidFill>
                  <a:schemeClr val="tx1"/>
                </a:solidFill>
                <a:latin typeface="+mn-lt"/>
              </a:defRPr>
            </a:lvl3pPr>
            <a:lvl4pPr marL="0" indent="0" algn="ctr">
              <a:buNone/>
              <a:defRPr>
                <a:solidFill>
                  <a:schemeClr val="tx1"/>
                </a:solidFill>
                <a:latin typeface="+mn-lt"/>
              </a:defRPr>
            </a:lvl4pPr>
            <a:lvl5pPr marL="0" indent="0" algn="ctr">
              <a:buNone/>
              <a:defRPr>
                <a:solidFill>
                  <a:schemeClr val="tx1"/>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Content Placeholder 3">
            <a:extLst>
              <a:ext uri="{FF2B5EF4-FFF2-40B4-BE49-F238E27FC236}">
                <a16:creationId xmlns:a16="http://schemas.microsoft.com/office/drawing/2014/main" id="{E31D5014-CE1F-4786-BBF6-AC803DC596AB}"/>
              </a:ext>
            </a:extLst>
          </p:cNvPr>
          <p:cNvSpPr>
            <a:spLocks noGrp="1"/>
          </p:cNvSpPr>
          <p:nvPr>
            <p:ph sz="quarter" idx="14"/>
          </p:nvPr>
        </p:nvSpPr>
        <p:spPr>
          <a:xfrm>
            <a:off x="8585924" y="4366280"/>
            <a:ext cx="2263700" cy="1074524"/>
          </a:xfrm>
        </p:spPr>
        <p:txBody>
          <a:bodyPr/>
          <a:lstStyle>
            <a:lvl1pPr marL="0" indent="0" algn="ctr">
              <a:spcBef>
                <a:spcPts val="1200"/>
              </a:spcBef>
              <a:buNone/>
              <a:defRPr sz="1400">
                <a:solidFill>
                  <a:schemeClr val="tx1"/>
                </a:solidFill>
                <a:latin typeface="+mn-lt"/>
              </a:defRPr>
            </a:lvl1pPr>
            <a:lvl2pPr marL="0" indent="0" algn="ctr">
              <a:buNone/>
              <a:defRPr sz="1200">
                <a:solidFill>
                  <a:schemeClr val="tx1"/>
                </a:solidFill>
                <a:latin typeface="+mn-lt"/>
              </a:defRPr>
            </a:lvl2pPr>
            <a:lvl3pPr marL="0" indent="0" algn="ctr">
              <a:buNone/>
              <a:defRPr>
                <a:solidFill>
                  <a:schemeClr val="tx1"/>
                </a:solidFill>
                <a:latin typeface="+mn-lt"/>
              </a:defRPr>
            </a:lvl3pPr>
            <a:lvl4pPr marL="0" indent="0" algn="ctr">
              <a:buNone/>
              <a:defRPr>
                <a:solidFill>
                  <a:schemeClr val="tx1"/>
                </a:solidFill>
                <a:latin typeface="+mn-lt"/>
              </a:defRPr>
            </a:lvl4pPr>
            <a:lvl5pPr marL="0" indent="0" algn="ctr">
              <a:buNone/>
              <a:defRPr>
                <a:solidFill>
                  <a:schemeClr val="tx1"/>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Picture Placeholder 5">
            <a:extLst>
              <a:ext uri="{FF2B5EF4-FFF2-40B4-BE49-F238E27FC236}">
                <a16:creationId xmlns:a16="http://schemas.microsoft.com/office/drawing/2014/main" id="{C08EAA03-9E5B-4C34-B404-45747AE03F66}"/>
              </a:ext>
            </a:extLst>
          </p:cNvPr>
          <p:cNvSpPr>
            <a:spLocks noGrp="1"/>
          </p:cNvSpPr>
          <p:nvPr>
            <p:ph type="pic" sz="quarter" idx="15"/>
          </p:nvPr>
        </p:nvSpPr>
        <p:spPr>
          <a:xfrm>
            <a:off x="6331432" y="1559950"/>
            <a:ext cx="1686475" cy="1704248"/>
          </a:xfrm>
          <a:custGeom>
            <a:avLst/>
            <a:gdLst>
              <a:gd name="connsiteX0" fmla="*/ 0 w 3640581"/>
              <a:gd name="connsiteY0" fmla="*/ 1820291 h 3640581"/>
              <a:gd name="connsiteX1" fmla="*/ 1820291 w 3640581"/>
              <a:gd name="connsiteY1" fmla="*/ 0 h 3640581"/>
              <a:gd name="connsiteX2" fmla="*/ 3640582 w 3640581"/>
              <a:gd name="connsiteY2" fmla="*/ 1820291 h 3640581"/>
              <a:gd name="connsiteX3" fmla="*/ 1820291 w 3640581"/>
              <a:gd name="connsiteY3" fmla="*/ 3640582 h 3640581"/>
              <a:gd name="connsiteX4" fmla="*/ 0 w 3640581"/>
              <a:gd name="connsiteY4" fmla="*/ 1820291 h 3640581"/>
              <a:gd name="connsiteX0" fmla="*/ 0 w 3633858"/>
              <a:gd name="connsiteY0" fmla="*/ 1820292 h 3640584"/>
              <a:gd name="connsiteX1" fmla="*/ 1820291 w 3633858"/>
              <a:gd name="connsiteY1" fmla="*/ 1 h 3640584"/>
              <a:gd name="connsiteX2" fmla="*/ 3633858 w 3633858"/>
              <a:gd name="connsiteY2" fmla="*/ 1813568 h 3640584"/>
              <a:gd name="connsiteX3" fmla="*/ 1820291 w 3633858"/>
              <a:gd name="connsiteY3" fmla="*/ 3640583 h 3640584"/>
              <a:gd name="connsiteX4" fmla="*/ 0 w 3633858"/>
              <a:gd name="connsiteY4" fmla="*/ 1820292 h 3640584"/>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386 h 3640678"/>
              <a:gd name="connsiteX1" fmla="*/ 1820291 w 3633858"/>
              <a:gd name="connsiteY1" fmla="*/ 95 h 3640678"/>
              <a:gd name="connsiteX2" fmla="*/ 3633858 w 3633858"/>
              <a:gd name="connsiteY2" fmla="*/ 1813662 h 3640678"/>
              <a:gd name="connsiteX3" fmla="*/ 1820291 w 3633858"/>
              <a:gd name="connsiteY3" fmla="*/ 3640677 h 3640678"/>
              <a:gd name="connsiteX4" fmla="*/ 0 w 3633858"/>
              <a:gd name="connsiteY4" fmla="*/ 1820386 h 3640678"/>
              <a:gd name="connsiteX0" fmla="*/ 0 w 3633858"/>
              <a:gd name="connsiteY0" fmla="*/ 1820343 h 3640635"/>
              <a:gd name="connsiteX1" fmla="*/ 1820291 w 3633858"/>
              <a:gd name="connsiteY1" fmla="*/ 52 h 3640635"/>
              <a:gd name="connsiteX2" fmla="*/ 3633858 w 3633858"/>
              <a:gd name="connsiteY2" fmla="*/ 1813619 h 3640635"/>
              <a:gd name="connsiteX3" fmla="*/ 1820291 w 3633858"/>
              <a:gd name="connsiteY3" fmla="*/ 3640634 h 3640635"/>
              <a:gd name="connsiteX4" fmla="*/ 0 w 3633858"/>
              <a:gd name="connsiteY4" fmla="*/ 1820343 h 3640635"/>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293 h 3640639"/>
              <a:gd name="connsiteX1" fmla="*/ 1820291 w 3633858"/>
              <a:gd name="connsiteY1" fmla="*/ 2 h 3640639"/>
              <a:gd name="connsiteX2" fmla="*/ 3633858 w 3633858"/>
              <a:gd name="connsiteY2" fmla="*/ 1813569 h 3640639"/>
              <a:gd name="connsiteX3" fmla="*/ 1820291 w 3633858"/>
              <a:gd name="connsiteY3" fmla="*/ 3640584 h 3640639"/>
              <a:gd name="connsiteX4" fmla="*/ 0 w 3633858"/>
              <a:gd name="connsiteY4" fmla="*/ 1820293 h 3640639"/>
              <a:gd name="connsiteX0" fmla="*/ 0 w 3606964"/>
              <a:gd name="connsiteY0" fmla="*/ 1813568 h 3640582"/>
              <a:gd name="connsiteX1" fmla="*/ 1793397 w 3606964"/>
              <a:gd name="connsiteY1" fmla="*/ 0 h 3640582"/>
              <a:gd name="connsiteX2" fmla="*/ 3606964 w 3606964"/>
              <a:gd name="connsiteY2" fmla="*/ 1813567 h 3640582"/>
              <a:gd name="connsiteX3" fmla="*/ 1793397 w 3606964"/>
              <a:gd name="connsiteY3" fmla="*/ 3640582 h 3640582"/>
              <a:gd name="connsiteX4" fmla="*/ 0 w 3606964"/>
              <a:gd name="connsiteY4" fmla="*/ 1813568 h 3640582"/>
              <a:gd name="connsiteX0" fmla="*/ 1303 w 3608267"/>
              <a:gd name="connsiteY0" fmla="*/ 1813568 h 3640582"/>
              <a:gd name="connsiteX1" fmla="*/ 1794700 w 3608267"/>
              <a:gd name="connsiteY1" fmla="*/ 0 h 3640582"/>
              <a:gd name="connsiteX2" fmla="*/ 3608267 w 3608267"/>
              <a:gd name="connsiteY2" fmla="*/ 1813567 h 3640582"/>
              <a:gd name="connsiteX3" fmla="*/ 1794700 w 3608267"/>
              <a:gd name="connsiteY3" fmla="*/ 3640582 h 3640582"/>
              <a:gd name="connsiteX4" fmla="*/ 1303 w 3608267"/>
              <a:gd name="connsiteY4" fmla="*/ 1813568 h 3640582"/>
              <a:gd name="connsiteX0" fmla="*/ 1414 w 3608378"/>
              <a:gd name="connsiteY0" fmla="*/ 1813568 h 3640582"/>
              <a:gd name="connsiteX1" fmla="*/ 1794811 w 3608378"/>
              <a:gd name="connsiteY1" fmla="*/ 0 h 3640582"/>
              <a:gd name="connsiteX2" fmla="*/ 3608378 w 3608378"/>
              <a:gd name="connsiteY2" fmla="*/ 1813567 h 3640582"/>
              <a:gd name="connsiteX3" fmla="*/ 1794811 w 3608378"/>
              <a:gd name="connsiteY3" fmla="*/ 3640582 h 3640582"/>
              <a:gd name="connsiteX4" fmla="*/ 1414 w 3608378"/>
              <a:gd name="connsiteY4" fmla="*/ 1813568 h 3640582"/>
              <a:gd name="connsiteX0" fmla="*/ 1414 w 3609101"/>
              <a:gd name="connsiteY0" fmla="*/ 1813568 h 3640582"/>
              <a:gd name="connsiteX1" fmla="*/ 1794811 w 3609101"/>
              <a:gd name="connsiteY1" fmla="*/ 0 h 3640582"/>
              <a:gd name="connsiteX2" fmla="*/ 3608378 w 3609101"/>
              <a:gd name="connsiteY2" fmla="*/ 1813567 h 3640582"/>
              <a:gd name="connsiteX3" fmla="*/ 1794811 w 3609101"/>
              <a:gd name="connsiteY3" fmla="*/ 3640582 h 3640582"/>
              <a:gd name="connsiteX4" fmla="*/ 1414 w 3609101"/>
              <a:gd name="connsiteY4" fmla="*/ 1813568 h 3640582"/>
              <a:gd name="connsiteX0" fmla="*/ 1303 w 3602213"/>
              <a:gd name="connsiteY0" fmla="*/ 1813568 h 3640582"/>
              <a:gd name="connsiteX1" fmla="*/ 1794700 w 3602213"/>
              <a:gd name="connsiteY1" fmla="*/ 0 h 3640582"/>
              <a:gd name="connsiteX2" fmla="*/ 3601544 w 3602213"/>
              <a:gd name="connsiteY2" fmla="*/ 1813567 h 3640582"/>
              <a:gd name="connsiteX3" fmla="*/ 1794700 w 3602213"/>
              <a:gd name="connsiteY3" fmla="*/ 3640582 h 3640582"/>
              <a:gd name="connsiteX4" fmla="*/ 1303 w 3602213"/>
              <a:gd name="connsiteY4" fmla="*/ 1813568 h 3640582"/>
              <a:gd name="connsiteX0" fmla="*/ 1389 w 3602345"/>
              <a:gd name="connsiteY0" fmla="*/ 1813639 h 3640653"/>
              <a:gd name="connsiteX1" fmla="*/ 1794786 w 3602345"/>
              <a:gd name="connsiteY1" fmla="*/ 71 h 3640653"/>
              <a:gd name="connsiteX2" fmla="*/ 3601630 w 3602345"/>
              <a:gd name="connsiteY2" fmla="*/ 1813638 h 3640653"/>
              <a:gd name="connsiteX3" fmla="*/ 1794786 w 3602345"/>
              <a:gd name="connsiteY3" fmla="*/ 3640653 h 3640653"/>
              <a:gd name="connsiteX4" fmla="*/ 1389 w 3602345"/>
              <a:gd name="connsiteY4" fmla="*/ 1813639 h 3640653"/>
              <a:gd name="connsiteX0" fmla="*/ 1389 w 3601630"/>
              <a:gd name="connsiteY0" fmla="*/ 1813639 h 3640653"/>
              <a:gd name="connsiteX1" fmla="*/ 1794786 w 3601630"/>
              <a:gd name="connsiteY1" fmla="*/ 71 h 3640653"/>
              <a:gd name="connsiteX2" fmla="*/ 3601630 w 3601630"/>
              <a:gd name="connsiteY2" fmla="*/ 1813638 h 3640653"/>
              <a:gd name="connsiteX3" fmla="*/ 1794786 w 3601630"/>
              <a:gd name="connsiteY3" fmla="*/ 3640653 h 3640653"/>
              <a:gd name="connsiteX4" fmla="*/ 1389 w 3601630"/>
              <a:gd name="connsiteY4" fmla="*/ 1813639 h 3640653"/>
              <a:gd name="connsiteX0" fmla="*/ 1405 w 3601646"/>
              <a:gd name="connsiteY0" fmla="*/ 1813846 h 3640860"/>
              <a:gd name="connsiteX1" fmla="*/ 1794802 w 3601646"/>
              <a:gd name="connsiteY1" fmla="*/ 278 h 3640860"/>
              <a:gd name="connsiteX2" fmla="*/ 3601646 w 3601646"/>
              <a:gd name="connsiteY2" fmla="*/ 1813845 h 3640860"/>
              <a:gd name="connsiteX3" fmla="*/ 1794802 w 3601646"/>
              <a:gd name="connsiteY3" fmla="*/ 3640860 h 3640860"/>
              <a:gd name="connsiteX4" fmla="*/ 1405 w 3601646"/>
              <a:gd name="connsiteY4" fmla="*/ 1813846 h 3640860"/>
              <a:gd name="connsiteX0" fmla="*/ 1405 w 3601646"/>
              <a:gd name="connsiteY0" fmla="*/ 1813846 h 3641452"/>
              <a:gd name="connsiteX1" fmla="*/ 1794802 w 3601646"/>
              <a:gd name="connsiteY1" fmla="*/ 278 h 3641452"/>
              <a:gd name="connsiteX2" fmla="*/ 3601646 w 3601646"/>
              <a:gd name="connsiteY2" fmla="*/ 1813845 h 3641452"/>
              <a:gd name="connsiteX3" fmla="*/ 1794802 w 3601646"/>
              <a:gd name="connsiteY3" fmla="*/ 3640860 h 3641452"/>
              <a:gd name="connsiteX4" fmla="*/ 1405 w 3601646"/>
              <a:gd name="connsiteY4" fmla="*/ 1813846 h 3641452"/>
              <a:gd name="connsiteX0" fmla="*/ 1405 w 3601646"/>
              <a:gd name="connsiteY0" fmla="*/ 1813846 h 3642422"/>
              <a:gd name="connsiteX1" fmla="*/ 1794802 w 3601646"/>
              <a:gd name="connsiteY1" fmla="*/ 278 h 3642422"/>
              <a:gd name="connsiteX2" fmla="*/ 3601646 w 3601646"/>
              <a:gd name="connsiteY2" fmla="*/ 1813845 h 3642422"/>
              <a:gd name="connsiteX3" fmla="*/ 1794802 w 3601646"/>
              <a:gd name="connsiteY3" fmla="*/ 3640860 h 3642422"/>
              <a:gd name="connsiteX4" fmla="*/ 1405 w 3601646"/>
              <a:gd name="connsiteY4" fmla="*/ 1813846 h 3642422"/>
              <a:gd name="connsiteX0" fmla="*/ 1405 w 3601646"/>
              <a:gd name="connsiteY0" fmla="*/ 1813846 h 3641145"/>
              <a:gd name="connsiteX1" fmla="*/ 1794802 w 3601646"/>
              <a:gd name="connsiteY1" fmla="*/ 278 h 3641145"/>
              <a:gd name="connsiteX2" fmla="*/ 3601646 w 3601646"/>
              <a:gd name="connsiteY2" fmla="*/ 1813845 h 3641145"/>
              <a:gd name="connsiteX3" fmla="*/ 1794802 w 3601646"/>
              <a:gd name="connsiteY3" fmla="*/ 3640860 h 3641145"/>
              <a:gd name="connsiteX4" fmla="*/ 1405 w 3601646"/>
              <a:gd name="connsiteY4" fmla="*/ 1813846 h 3641145"/>
              <a:gd name="connsiteX0" fmla="*/ 1405 w 3601646"/>
              <a:gd name="connsiteY0" fmla="*/ 1813846 h 3641130"/>
              <a:gd name="connsiteX1" fmla="*/ 1794802 w 3601646"/>
              <a:gd name="connsiteY1" fmla="*/ 278 h 3641130"/>
              <a:gd name="connsiteX2" fmla="*/ 3601646 w 3601646"/>
              <a:gd name="connsiteY2" fmla="*/ 1813845 h 3641130"/>
              <a:gd name="connsiteX3" fmla="*/ 1794802 w 3601646"/>
              <a:gd name="connsiteY3" fmla="*/ 3640860 h 3641130"/>
              <a:gd name="connsiteX4" fmla="*/ 1405 w 3601646"/>
              <a:gd name="connsiteY4" fmla="*/ 1813846 h 3641130"/>
              <a:gd name="connsiteX0" fmla="*/ 1405 w 3601646"/>
              <a:gd name="connsiteY0" fmla="*/ 1813823 h 3641084"/>
              <a:gd name="connsiteX1" fmla="*/ 1794802 w 3601646"/>
              <a:gd name="connsiteY1" fmla="*/ 255 h 3641084"/>
              <a:gd name="connsiteX2" fmla="*/ 3601646 w 3601646"/>
              <a:gd name="connsiteY2" fmla="*/ 1813822 h 3641084"/>
              <a:gd name="connsiteX3" fmla="*/ 1794802 w 3601646"/>
              <a:gd name="connsiteY3" fmla="*/ 3640837 h 3641084"/>
              <a:gd name="connsiteX4" fmla="*/ 1405 w 3601646"/>
              <a:gd name="connsiteY4" fmla="*/ 1813823 h 3641084"/>
              <a:gd name="connsiteX0" fmla="*/ 3932 w 3604173"/>
              <a:gd name="connsiteY0" fmla="*/ 1813858 h 3641154"/>
              <a:gd name="connsiteX1" fmla="*/ 1797329 w 3604173"/>
              <a:gd name="connsiteY1" fmla="*/ 290 h 3641154"/>
              <a:gd name="connsiteX2" fmla="*/ 3604173 w 3604173"/>
              <a:gd name="connsiteY2" fmla="*/ 1813857 h 3641154"/>
              <a:gd name="connsiteX3" fmla="*/ 1797329 w 3604173"/>
              <a:gd name="connsiteY3" fmla="*/ 3640872 h 3641154"/>
              <a:gd name="connsiteX4" fmla="*/ 3932 w 3604173"/>
              <a:gd name="connsiteY4" fmla="*/ 1813858 h 3641154"/>
              <a:gd name="connsiteX0" fmla="*/ 2784 w 3603025"/>
              <a:gd name="connsiteY0" fmla="*/ 1813826 h 3641091"/>
              <a:gd name="connsiteX1" fmla="*/ 1796181 w 3603025"/>
              <a:gd name="connsiteY1" fmla="*/ 258 h 3641091"/>
              <a:gd name="connsiteX2" fmla="*/ 3603025 w 3603025"/>
              <a:gd name="connsiteY2" fmla="*/ 1813825 h 3641091"/>
              <a:gd name="connsiteX3" fmla="*/ 1796181 w 3603025"/>
              <a:gd name="connsiteY3" fmla="*/ 3640840 h 3641091"/>
              <a:gd name="connsiteX4" fmla="*/ 2784 w 3603025"/>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0840"/>
              <a:gd name="connsiteX1" fmla="*/ 1796274 w 3603118"/>
              <a:gd name="connsiteY1" fmla="*/ 258 h 3640840"/>
              <a:gd name="connsiteX2" fmla="*/ 3603118 w 3603118"/>
              <a:gd name="connsiteY2" fmla="*/ 1813825 h 3640840"/>
              <a:gd name="connsiteX3" fmla="*/ 1796274 w 3603118"/>
              <a:gd name="connsiteY3" fmla="*/ 3640840 h 3640840"/>
              <a:gd name="connsiteX4" fmla="*/ 2877 w 3603118"/>
              <a:gd name="connsiteY4" fmla="*/ 1813826 h 3640840"/>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3118" h="3641091">
                <a:moveTo>
                  <a:pt x="2877" y="1813826"/>
                </a:moveTo>
                <a:cubicBezTo>
                  <a:pt x="-64359" y="499224"/>
                  <a:pt x="1061764" y="-13189"/>
                  <a:pt x="1796274" y="258"/>
                </a:cubicBezTo>
                <a:cubicBezTo>
                  <a:pt x="2530784" y="13705"/>
                  <a:pt x="3603118" y="559737"/>
                  <a:pt x="3603118" y="1813825"/>
                </a:cubicBezTo>
                <a:cubicBezTo>
                  <a:pt x="3582949" y="3027573"/>
                  <a:pt x="2490443" y="3627392"/>
                  <a:pt x="1796274" y="3640840"/>
                </a:cubicBezTo>
                <a:cubicBezTo>
                  <a:pt x="1102105" y="3654288"/>
                  <a:pt x="70113" y="3128428"/>
                  <a:pt x="2877" y="1813826"/>
                </a:cubicBezTo>
                <a:close/>
              </a:path>
            </a:pathLst>
          </a:custGeom>
          <a:solidFill>
            <a:schemeClr val="accent2"/>
          </a:solidFill>
        </p:spPr>
        <p:txBody>
          <a:bodyPr anchor="ctr"/>
          <a:lstStyle>
            <a:lvl1pPr marL="0" indent="0" algn="ctr">
              <a:buNone/>
              <a:defRPr/>
            </a:lvl1pPr>
          </a:lstStyle>
          <a:p>
            <a:endParaRPr lang="en-US"/>
          </a:p>
        </p:txBody>
      </p:sp>
      <p:sp>
        <p:nvSpPr>
          <p:cNvPr id="26" name="Picture Placeholder 5">
            <a:extLst>
              <a:ext uri="{FF2B5EF4-FFF2-40B4-BE49-F238E27FC236}">
                <a16:creationId xmlns:a16="http://schemas.microsoft.com/office/drawing/2014/main" id="{3DEF3264-9519-41F3-B994-95E6DD67D11A}"/>
              </a:ext>
            </a:extLst>
          </p:cNvPr>
          <p:cNvSpPr>
            <a:spLocks noGrp="1"/>
          </p:cNvSpPr>
          <p:nvPr>
            <p:ph type="pic" sz="quarter" idx="16"/>
          </p:nvPr>
        </p:nvSpPr>
        <p:spPr>
          <a:xfrm>
            <a:off x="538813" y="1545157"/>
            <a:ext cx="1685669" cy="1704241"/>
          </a:xfrm>
          <a:custGeom>
            <a:avLst/>
            <a:gdLst>
              <a:gd name="connsiteX0" fmla="*/ 0 w 3640581"/>
              <a:gd name="connsiteY0" fmla="*/ 1820291 h 3640581"/>
              <a:gd name="connsiteX1" fmla="*/ 1820291 w 3640581"/>
              <a:gd name="connsiteY1" fmla="*/ 0 h 3640581"/>
              <a:gd name="connsiteX2" fmla="*/ 3640582 w 3640581"/>
              <a:gd name="connsiteY2" fmla="*/ 1820291 h 3640581"/>
              <a:gd name="connsiteX3" fmla="*/ 1820291 w 3640581"/>
              <a:gd name="connsiteY3" fmla="*/ 3640582 h 3640581"/>
              <a:gd name="connsiteX4" fmla="*/ 0 w 3640581"/>
              <a:gd name="connsiteY4" fmla="*/ 1820291 h 3640581"/>
              <a:gd name="connsiteX0" fmla="*/ 0 w 3633858"/>
              <a:gd name="connsiteY0" fmla="*/ 1820292 h 3640584"/>
              <a:gd name="connsiteX1" fmla="*/ 1820291 w 3633858"/>
              <a:gd name="connsiteY1" fmla="*/ 1 h 3640584"/>
              <a:gd name="connsiteX2" fmla="*/ 3633858 w 3633858"/>
              <a:gd name="connsiteY2" fmla="*/ 1813568 h 3640584"/>
              <a:gd name="connsiteX3" fmla="*/ 1820291 w 3633858"/>
              <a:gd name="connsiteY3" fmla="*/ 3640583 h 3640584"/>
              <a:gd name="connsiteX4" fmla="*/ 0 w 3633858"/>
              <a:gd name="connsiteY4" fmla="*/ 1820292 h 3640584"/>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386 h 3640678"/>
              <a:gd name="connsiteX1" fmla="*/ 1820291 w 3633858"/>
              <a:gd name="connsiteY1" fmla="*/ 95 h 3640678"/>
              <a:gd name="connsiteX2" fmla="*/ 3633858 w 3633858"/>
              <a:gd name="connsiteY2" fmla="*/ 1813662 h 3640678"/>
              <a:gd name="connsiteX3" fmla="*/ 1820291 w 3633858"/>
              <a:gd name="connsiteY3" fmla="*/ 3640677 h 3640678"/>
              <a:gd name="connsiteX4" fmla="*/ 0 w 3633858"/>
              <a:gd name="connsiteY4" fmla="*/ 1820386 h 3640678"/>
              <a:gd name="connsiteX0" fmla="*/ 0 w 3633858"/>
              <a:gd name="connsiteY0" fmla="*/ 1820343 h 3640635"/>
              <a:gd name="connsiteX1" fmla="*/ 1820291 w 3633858"/>
              <a:gd name="connsiteY1" fmla="*/ 52 h 3640635"/>
              <a:gd name="connsiteX2" fmla="*/ 3633858 w 3633858"/>
              <a:gd name="connsiteY2" fmla="*/ 1813619 h 3640635"/>
              <a:gd name="connsiteX3" fmla="*/ 1820291 w 3633858"/>
              <a:gd name="connsiteY3" fmla="*/ 3640634 h 3640635"/>
              <a:gd name="connsiteX4" fmla="*/ 0 w 3633858"/>
              <a:gd name="connsiteY4" fmla="*/ 1820343 h 3640635"/>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293 h 3640639"/>
              <a:gd name="connsiteX1" fmla="*/ 1820291 w 3633858"/>
              <a:gd name="connsiteY1" fmla="*/ 2 h 3640639"/>
              <a:gd name="connsiteX2" fmla="*/ 3633858 w 3633858"/>
              <a:gd name="connsiteY2" fmla="*/ 1813569 h 3640639"/>
              <a:gd name="connsiteX3" fmla="*/ 1820291 w 3633858"/>
              <a:gd name="connsiteY3" fmla="*/ 3640584 h 3640639"/>
              <a:gd name="connsiteX4" fmla="*/ 0 w 3633858"/>
              <a:gd name="connsiteY4" fmla="*/ 1820293 h 3640639"/>
              <a:gd name="connsiteX0" fmla="*/ 0 w 3606964"/>
              <a:gd name="connsiteY0" fmla="*/ 1813568 h 3640582"/>
              <a:gd name="connsiteX1" fmla="*/ 1793397 w 3606964"/>
              <a:gd name="connsiteY1" fmla="*/ 0 h 3640582"/>
              <a:gd name="connsiteX2" fmla="*/ 3606964 w 3606964"/>
              <a:gd name="connsiteY2" fmla="*/ 1813567 h 3640582"/>
              <a:gd name="connsiteX3" fmla="*/ 1793397 w 3606964"/>
              <a:gd name="connsiteY3" fmla="*/ 3640582 h 3640582"/>
              <a:gd name="connsiteX4" fmla="*/ 0 w 3606964"/>
              <a:gd name="connsiteY4" fmla="*/ 1813568 h 3640582"/>
              <a:gd name="connsiteX0" fmla="*/ 1303 w 3608267"/>
              <a:gd name="connsiteY0" fmla="*/ 1813568 h 3640582"/>
              <a:gd name="connsiteX1" fmla="*/ 1794700 w 3608267"/>
              <a:gd name="connsiteY1" fmla="*/ 0 h 3640582"/>
              <a:gd name="connsiteX2" fmla="*/ 3608267 w 3608267"/>
              <a:gd name="connsiteY2" fmla="*/ 1813567 h 3640582"/>
              <a:gd name="connsiteX3" fmla="*/ 1794700 w 3608267"/>
              <a:gd name="connsiteY3" fmla="*/ 3640582 h 3640582"/>
              <a:gd name="connsiteX4" fmla="*/ 1303 w 3608267"/>
              <a:gd name="connsiteY4" fmla="*/ 1813568 h 3640582"/>
              <a:gd name="connsiteX0" fmla="*/ 1414 w 3608378"/>
              <a:gd name="connsiteY0" fmla="*/ 1813568 h 3640582"/>
              <a:gd name="connsiteX1" fmla="*/ 1794811 w 3608378"/>
              <a:gd name="connsiteY1" fmla="*/ 0 h 3640582"/>
              <a:gd name="connsiteX2" fmla="*/ 3608378 w 3608378"/>
              <a:gd name="connsiteY2" fmla="*/ 1813567 h 3640582"/>
              <a:gd name="connsiteX3" fmla="*/ 1794811 w 3608378"/>
              <a:gd name="connsiteY3" fmla="*/ 3640582 h 3640582"/>
              <a:gd name="connsiteX4" fmla="*/ 1414 w 3608378"/>
              <a:gd name="connsiteY4" fmla="*/ 1813568 h 3640582"/>
              <a:gd name="connsiteX0" fmla="*/ 1414 w 3609101"/>
              <a:gd name="connsiteY0" fmla="*/ 1813568 h 3640582"/>
              <a:gd name="connsiteX1" fmla="*/ 1794811 w 3609101"/>
              <a:gd name="connsiteY1" fmla="*/ 0 h 3640582"/>
              <a:gd name="connsiteX2" fmla="*/ 3608378 w 3609101"/>
              <a:gd name="connsiteY2" fmla="*/ 1813567 h 3640582"/>
              <a:gd name="connsiteX3" fmla="*/ 1794811 w 3609101"/>
              <a:gd name="connsiteY3" fmla="*/ 3640582 h 3640582"/>
              <a:gd name="connsiteX4" fmla="*/ 1414 w 3609101"/>
              <a:gd name="connsiteY4" fmla="*/ 1813568 h 3640582"/>
              <a:gd name="connsiteX0" fmla="*/ 1303 w 3602213"/>
              <a:gd name="connsiteY0" fmla="*/ 1813568 h 3640582"/>
              <a:gd name="connsiteX1" fmla="*/ 1794700 w 3602213"/>
              <a:gd name="connsiteY1" fmla="*/ 0 h 3640582"/>
              <a:gd name="connsiteX2" fmla="*/ 3601544 w 3602213"/>
              <a:gd name="connsiteY2" fmla="*/ 1813567 h 3640582"/>
              <a:gd name="connsiteX3" fmla="*/ 1794700 w 3602213"/>
              <a:gd name="connsiteY3" fmla="*/ 3640582 h 3640582"/>
              <a:gd name="connsiteX4" fmla="*/ 1303 w 3602213"/>
              <a:gd name="connsiteY4" fmla="*/ 1813568 h 3640582"/>
              <a:gd name="connsiteX0" fmla="*/ 1389 w 3602345"/>
              <a:gd name="connsiteY0" fmla="*/ 1813639 h 3640653"/>
              <a:gd name="connsiteX1" fmla="*/ 1794786 w 3602345"/>
              <a:gd name="connsiteY1" fmla="*/ 71 h 3640653"/>
              <a:gd name="connsiteX2" fmla="*/ 3601630 w 3602345"/>
              <a:gd name="connsiteY2" fmla="*/ 1813638 h 3640653"/>
              <a:gd name="connsiteX3" fmla="*/ 1794786 w 3602345"/>
              <a:gd name="connsiteY3" fmla="*/ 3640653 h 3640653"/>
              <a:gd name="connsiteX4" fmla="*/ 1389 w 3602345"/>
              <a:gd name="connsiteY4" fmla="*/ 1813639 h 3640653"/>
              <a:gd name="connsiteX0" fmla="*/ 1389 w 3601630"/>
              <a:gd name="connsiteY0" fmla="*/ 1813639 h 3640653"/>
              <a:gd name="connsiteX1" fmla="*/ 1794786 w 3601630"/>
              <a:gd name="connsiteY1" fmla="*/ 71 h 3640653"/>
              <a:gd name="connsiteX2" fmla="*/ 3601630 w 3601630"/>
              <a:gd name="connsiteY2" fmla="*/ 1813638 h 3640653"/>
              <a:gd name="connsiteX3" fmla="*/ 1794786 w 3601630"/>
              <a:gd name="connsiteY3" fmla="*/ 3640653 h 3640653"/>
              <a:gd name="connsiteX4" fmla="*/ 1389 w 3601630"/>
              <a:gd name="connsiteY4" fmla="*/ 1813639 h 3640653"/>
              <a:gd name="connsiteX0" fmla="*/ 1405 w 3601646"/>
              <a:gd name="connsiteY0" fmla="*/ 1813846 h 3640860"/>
              <a:gd name="connsiteX1" fmla="*/ 1794802 w 3601646"/>
              <a:gd name="connsiteY1" fmla="*/ 278 h 3640860"/>
              <a:gd name="connsiteX2" fmla="*/ 3601646 w 3601646"/>
              <a:gd name="connsiteY2" fmla="*/ 1813845 h 3640860"/>
              <a:gd name="connsiteX3" fmla="*/ 1794802 w 3601646"/>
              <a:gd name="connsiteY3" fmla="*/ 3640860 h 3640860"/>
              <a:gd name="connsiteX4" fmla="*/ 1405 w 3601646"/>
              <a:gd name="connsiteY4" fmla="*/ 1813846 h 3640860"/>
              <a:gd name="connsiteX0" fmla="*/ 1405 w 3601646"/>
              <a:gd name="connsiteY0" fmla="*/ 1813846 h 3641452"/>
              <a:gd name="connsiteX1" fmla="*/ 1794802 w 3601646"/>
              <a:gd name="connsiteY1" fmla="*/ 278 h 3641452"/>
              <a:gd name="connsiteX2" fmla="*/ 3601646 w 3601646"/>
              <a:gd name="connsiteY2" fmla="*/ 1813845 h 3641452"/>
              <a:gd name="connsiteX3" fmla="*/ 1794802 w 3601646"/>
              <a:gd name="connsiteY3" fmla="*/ 3640860 h 3641452"/>
              <a:gd name="connsiteX4" fmla="*/ 1405 w 3601646"/>
              <a:gd name="connsiteY4" fmla="*/ 1813846 h 3641452"/>
              <a:gd name="connsiteX0" fmla="*/ 1405 w 3601646"/>
              <a:gd name="connsiteY0" fmla="*/ 1813846 h 3642422"/>
              <a:gd name="connsiteX1" fmla="*/ 1794802 w 3601646"/>
              <a:gd name="connsiteY1" fmla="*/ 278 h 3642422"/>
              <a:gd name="connsiteX2" fmla="*/ 3601646 w 3601646"/>
              <a:gd name="connsiteY2" fmla="*/ 1813845 h 3642422"/>
              <a:gd name="connsiteX3" fmla="*/ 1794802 w 3601646"/>
              <a:gd name="connsiteY3" fmla="*/ 3640860 h 3642422"/>
              <a:gd name="connsiteX4" fmla="*/ 1405 w 3601646"/>
              <a:gd name="connsiteY4" fmla="*/ 1813846 h 3642422"/>
              <a:gd name="connsiteX0" fmla="*/ 1405 w 3601646"/>
              <a:gd name="connsiteY0" fmla="*/ 1813846 h 3641145"/>
              <a:gd name="connsiteX1" fmla="*/ 1794802 w 3601646"/>
              <a:gd name="connsiteY1" fmla="*/ 278 h 3641145"/>
              <a:gd name="connsiteX2" fmla="*/ 3601646 w 3601646"/>
              <a:gd name="connsiteY2" fmla="*/ 1813845 h 3641145"/>
              <a:gd name="connsiteX3" fmla="*/ 1794802 w 3601646"/>
              <a:gd name="connsiteY3" fmla="*/ 3640860 h 3641145"/>
              <a:gd name="connsiteX4" fmla="*/ 1405 w 3601646"/>
              <a:gd name="connsiteY4" fmla="*/ 1813846 h 3641145"/>
              <a:gd name="connsiteX0" fmla="*/ 1405 w 3601646"/>
              <a:gd name="connsiteY0" fmla="*/ 1813846 h 3641130"/>
              <a:gd name="connsiteX1" fmla="*/ 1794802 w 3601646"/>
              <a:gd name="connsiteY1" fmla="*/ 278 h 3641130"/>
              <a:gd name="connsiteX2" fmla="*/ 3601646 w 3601646"/>
              <a:gd name="connsiteY2" fmla="*/ 1813845 h 3641130"/>
              <a:gd name="connsiteX3" fmla="*/ 1794802 w 3601646"/>
              <a:gd name="connsiteY3" fmla="*/ 3640860 h 3641130"/>
              <a:gd name="connsiteX4" fmla="*/ 1405 w 3601646"/>
              <a:gd name="connsiteY4" fmla="*/ 1813846 h 3641130"/>
              <a:gd name="connsiteX0" fmla="*/ 1405 w 3601646"/>
              <a:gd name="connsiteY0" fmla="*/ 1813823 h 3641084"/>
              <a:gd name="connsiteX1" fmla="*/ 1794802 w 3601646"/>
              <a:gd name="connsiteY1" fmla="*/ 255 h 3641084"/>
              <a:gd name="connsiteX2" fmla="*/ 3601646 w 3601646"/>
              <a:gd name="connsiteY2" fmla="*/ 1813822 h 3641084"/>
              <a:gd name="connsiteX3" fmla="*/ 1794802 w 3601646"/>
              <a:gd name="connsiteY3" fmla="*/ 3640837 h 3641084"/>
              <a:gd name="connsiteX4" fmla="*/ 1405 w 3601646"/>
              <a:gd name="connsiteY4" fmla="*/ 1813823 h 3641084"/>
              <a:gd name="connsiteX0" fmla="*/ 3932 w 3604173"/>
              <a:gd name="connsiteY0" fmla="*/ 1813858 h 3641154"/>
              <a:gd name="connsiteX1" fmla="*/ 1797329 w 3604173"/>
              <a:gd name="connsiteY1" fmla="*/ 290 h 3641154"/>
              <a:gd name="connsiteX2" fmla="*/ 3604173 w 3604173"/>
              <a:gd name="connsiteY2" fmla="*/ 1813857 h 3641154"/>
              <a:gd name="connsiteX3" fmla="*/ 1797329 w 3604173"/>
              <a:gd name="connsiteY3" fmla="*/ 3640872 h 3641154"/>
              <a:gd name="connsiteX4" fmla="*/ 3932 w 3604173"/>
              <a:gd name="connsiteY4" fmla="*/ 1813858 h 3641154"/>
              <a:gd name="connsiteX0" fmla="*/ 2784 w 3603025"/>
              <a:gd name="connsiteY0" fmla="*/ 1813826 h 3641091"/>
              <a:gd name="connsiteX1" fmla="*/ 1796181 w 3603025"/>
              <a:gd name="connsiteY1" fmla="*/ 258 h 3641091"/>
              <a:gd name="connsiteX2" fmla="*/ 3603025 w 3603025"/>
              <a:gd name="connsiteY2" fmla="*/ 1813825 h 3641091"/>
              <a:gd name="connsiteX3" fmla="*/ 1796181 w 3603025"/>
              <a:gd name="connsiteY3" fmla="*/ 3640840 h 3641091"/>
              <a:gd name="connsiteX4" fmla="*/ 2784 w 3603025"/>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0840"/>
              <a:gd name="connsiteX1" fmla="*/ 1796274 w 3603118"/>
              <a:gd name="connsiteY1" fmla="*/ 258 h 3640840"/>
              <a:gd name="connsiteX2" fmla="*/ 3603118 w 3603118"/>
              <a:gd name="connsiteY2" fmla="*/ 1813825 h 3640840"/>
              <a:gd name="connsiteX3" fmla="*/ 1796274 w 3603118"/>
              <a:gd name="connsiteY3" fmla="*/ 3640840 h 3640840"/>
              <a:gd name="connsiteX4" fmla="*/ 2877 w 3603118"/>
              <a:gd name="connsiteY4" fmla="*/ 1813826 h 3640840"/>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0909"/>
              <a:gd name="connsiteX1" fmla="*/ 1796274 w 3603118"/>
              <a:gd name="connsiteY1" fmla="*/ 258 h 3640909"/>
              <a:gd name="connsiteX2" fmla="*/ 3603118 w 3603118"/>
              <a:gd name="connsiteY2" fmla="*/ 1813825 h 3640909"/>
              <a:gd name="connsiteX3" fmla="*/ 1796274 w 3603118"/>
              <a:gd name="connsiteY3" fmla="*/ 3640840 h 3640909"/>
              <a:gd name="connsiteX4" fmla="*/ 2877 w 3603118"/>
              <a:gd name="connsiteY4" fmla="*/ 1813826 h 3640909"/>
              <a:gd name="connsiteX0" fmla="*/ 2877 w 3603142"/>
              <a:gd name="connsiteY0" fmla="*/ 1813826 h 3640909"/>
              <a:gd name="connsiteX1" fmla="*/ 1796274 w 3603142"/>
              <a:gd name="connsiteY1" fmla="*/ 258 h 3640909"/>
              <a:gd name="connsiteX2" fmla="*/ 3603118 w 3603142"/>
              <a:gd name="connsiteY2" fmla="*/ 1813825 h 3640909"/>
              <a:gd name="connsiteX3" fmla="*/ 1796274 w 3603142"/>
              <a:gd name="connsiteY3" fmla="*/ 3640840 h 3640909"/>
              <a:gd name="connsiteX4" fmla="*/ 2877 w 3603142"/>
              <a:gd name="connsiteY4" fmla="*/ 1813826 h 3640909"/>
              <a:gd name="connsiteX0" fmla="*/ 2877 w 3603146"/>
              <a:gd name="connsiteY0" fmla="*/ 1813826 h 3641757"/>
              <a:gd name="connsiteX1" fmla="*/ 1796274 w 3603146"/>
              <a:gd name="connsiteY1" fmla="*/ 258 h 3641757"/>
              <a:gd name="connsiteX2" fmla="*/ 3603118 w 3603146"/>
              <a:gd name="connsiteY2" fmla="*/ 1813825 h 3641757"/>
              <a:gd name="connsiteX3" fmla="*/ 1796274 w 3603146"/>
              <a:gd name="connsiteY3" fmla="*/ 3640840 h 3641757"/>
              <a:gd name="connsiteX4" fmla="*/ 2877 w 3603146"/>
              <a:gd name="connsiteY4" fmla="*/ 1813826 h 3641757"/>
              <a:gd name="connsiteX0" fmla="*/ 2877 w 3603140"/>
              <a:gd name="connsiteY0" fmla="*/ 1813826 h 3641131"/>
              <a:gd name="connsiteX1" fmla="*/ 1796274 w 3603140"/>
              <a:gd name="connsiteY1" fmla="*/ 258 h 3641131"/>
              <a:gd name="connsiteX2" fmla="*/ 3603118 w 3603140"/>
              <a:gd name="connsiteY2" fmla="*/ 1813825 h 3641131"/>
              <a:gd name="connsiteX3" fmla="*/ 1796274 w 3603140"/>
              <a:gd name="connsiteY3" fmla="*/ 3640840 h 3641131"/>
              <a:gd name="connsiteX4" fmla="*/ 2877 w 3603140"/>
              <a:gd name="connsiteY4" fmla="*/ 1813826 h 3641131"/>
              <a:gd name="connsiteX0" fmla="*/ 171 w 3600434"/>
              <a:gd name="connsiteY0" fmla="*/ 1813763 h 3641068"/>
              <a:gd name="connsiteX1" fmla="*/ 1793568 w 3600434"/>
              <a:gd name="connsiteY1" fmla="*/ 195 h 3641068"/>
              <a:gd name="connsiteX2" fmla="*/ 3600412 w 3600434"/>
              <a:gd name="connsiteY2" fmla="*/ 1813762 h 3641068"/>
              <a:gd name="connsiteX3" fmla="*/ 1793568 w 3600434"/>
              <a:gd name="connsiteY3" fmla="*/ 3640777 h 3641068"/>
              <a:gd name="connsiteX4" fmla="*/ 171 w 3600434"/>
              <a:gd name="connsiteY4" fmla="*/ 1813763 h 3641068"/>
              <a:gd name="connsiteX0" fmla="*/ 171 w 3600434"/>
              <a:gd name="connsiteY0" fmla="*/ 1813785 h 3641090"/>
              <a:gd name="connsiteX1" fmla="*/ 1793568 w 3600434"/>
              <a:gd name="connsiteY1" fmla="*/ 217 h 3641090"/>
              <a:gd name="connsiteX2" fmla="*/ 3600412 w 3600434"/>
              <a:gd name="connsiteY2" fmla="*/ 1813784 h 3641090"/>
              <a:gd name="connsiteX3" fmla="*/ 1793568 w 3600434"/>
              <a:gd name="connsiteY3" fmla="*/ 3640799 h 3641090"/>
              <a:gd name="connsiteX4" fmla="*/ 171 w 3600434"/>
              <a:gd name="connsiteY4" fmla="*/ 1813785 h 3641090"/>
              <a:gd name="connsiteX0" fmla="*/ 552 w 3600815"/>
              <a:gd name="connsiteY0" fmla="*/ 1813772 h 3641077"/>
              <a:gd name="connsiteX1" fmla="*/ 1793949 w 3600815"/>
              <a:gd name="connsiteY1" fmla="*/ 204 h 3641077"/>
              <a:gd name="connsiteX2" fmla="*/ 3600793 w 3600815"/>
              <a:gd name="connsiteY2" fmla="*/ 1813771 h 3641077"/>
              <a:gd name="connsiteX3" fmla="*/ 1793949 w 3600815"/>
              <a:gd name="connsiteY3" fmla="*/ 3640786 h 3641077"/>
              <a:gd name="connsiteX4" fmla="*/ 552 w 3600815"/>
              <a:gd name="connsiteY4" fmla="*/ 1813772 h 3641077"/>
              <a:gd name="connsiteX0" fmla="*/ 654 w 3600917"/>
              <a:gd name="connsiteY0" fmla="*/ 1813614 h 3640919"/>
              <a:gd name="connsiteX1" fmla="*/ 1794051 w 3600917"/>
              <a:gd name="connsiteY1" fmla="*/ 46 h 3640919"/>
              <a:gd name="connsiteX2" fmla="*/ 3600895 w 3600917"/>
              <a:gd name="connsiteY2" fmla="*/ 1813613 h 3640919"/>
              <a:gd name="connsiteX3" fmla="*/ 1794051 w 3600917"/>
              <a:gd name="connsiteY3" fmla="*/ 3640628 h 3640919"/>
              <a:gd name="connsiteX4" fmla="*/ 654 w 3600917"/>
              <a:gd name="connsiteY4" fmla="*/ 1813614 h 3640919"/>
              <a:gd name="connsiteX0" fmla="*/ 563 w 3600826"/>
              <a:gd name="connsiteY0" fmla="*/ 1813624 h 3640929"/>
              <a:gd name="connsiteX1" fmla="*/ 1793960 w 3600826"/>
              <a:gd name="connsiteY1" fmla="*/ 56 h 3640929"/>
              <a:gd name="connsiteX2" fmla="*/ 3600804 w 3600826"/>
              <a:gd name="connsiteY2" fmla="*/ 1813623 h 3640929"/>
              <a:gd name="connsiteX3" fmla="*/ 1793960 w 3600826"/>
              <a:gd name="connsiteY3" fmla="*/ 3640638 h 3640929"/>
              <a:gd name="connsiteX4" fmla="*/ 563 w 3600826"/>
              <a:gd name="connsiteY4" fmla="*/ 1813624 h 3640929"/>
              <a:gd name="connsiteX0" fmla="*/ 641 w 3600904"/>
              <a:gd name="connsiteY0" fmla="*/ 1813771 h 3641076"/>
              <a:gd name="connsiteX1" fmla="*/ 1794038 w 3600904"/>
              <a:gd name="connsiteY1" fmla="*/ 203 h 3641076"/>
              <a:gd name="connsiteX2" fmla="*/ 3600882 w 3600904"/>
              <a:gd name="connsiteY2" fmla="*/ 1813770 h 3641076"/>
              <a:gd name="connsiteX3" fmla="*/ 1794038 w 3600904"/>
              <a:gd name="connsiteY3" fmla="*/ 3640785 h 3641076"/>
              <a:gd name="connsiteX4" fmla="*/ 641 w 3600904"/>
              <a:gd name="connsiteY4" fmla="*/ 1813771 h 3641076"/>
              <a:gd name="connsiteX0" fmla="*/ 641 w 3601397"/>
              <a:gd name="connsiteY0" fmla="*/ 1813771 h 3641076"/>
              <a:gd name="connsiteX1" fmla="*/ 1794038 w 3601397"/>
              <a:gd name="connsiteY1" fmla="*/ 203 h 3641076"/>
              <a:gd name="connsiteX2" fmla="*/ 3600882 w 3601397"/>
              <a:gd name="connsiteY2" fmla="*/ 1813770 h 3641076"/>
              <a:gd name="connsiteX3" fmla="*/ 1794038 w 3601397"/>
              <a:gd name="connsiteY3" fmla="*/ 3640785 h 3641076"/>
              <a:gd name="connsiteX4" fmla="*/ 641 w 3601397"/>
              <a:gd name="connsiteY4" fmla="*/ 1813771 h 3641076"/>
              <a:gd name="connsiteX0" fmla="*/ 641 w 3601397"/>
              <a:gd name="connsiteY0" fmla="*/ 1813771 h 3642803"/>
              <a:gd name="connsiteX1" fmla="*/ 1794038 w 3601397"/>
              <a:gd name="connsiteY1" fmla="*/ 203 h 3642803"/>
              <a:gd name="connsiteX2" fmla="*/ 3600882 w 3601397"/>
              <a:gd name="connsiteY2" fmla="*/ 1813770 h 3642803"/>
              <a:gd name="connsiteX3" fmla="*/ 1794038 w 3601397"/>
              <a:gd name="connsiteY3" fmla="*/ 3640785 h 3642803"/>
              <a:gd name="connsiteX4" fmla="*/ 641 w 3601397"/>
              <a:gd name="connsiteY4" fmla="*/ 1813771 h 3642803"/>
              <a:gd name="connsiteX0" fmla="*/ 641 w 3601397"/>
              <a:gd name="connsiteY0" fmla="*/ 1813771 h 3641076"/>
              <a:gd name="connsiteX1" fmla="*/ 1794038 w 3601397"/>
              <a:gd name="connsiteY1" fmla="*/ 203 h 3641076"/>
              <a:gd name="connsiteX2" fmla="*/ 3600882 w 3601397"/>
              <a:gd name="connsiteY2" fmla="*/ 1813770 h 3641076"/>
              <a:gd name="connsiteX3" fmla="*/ 1794038 w 3601397"/>
              <a:gd name="connsiteY3" fmla="*/ 3640785 h 3641076"/>
              <a:gd name="connsiteX4" fmla="*/ 641 w 3601397"/>
              <a:gd name="connsiteY4" fmla="*/ 1813771 h 3641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397" h="3641076">
                <a:moveTo>
                  <a:pt x="641" y="1813771"/>
                </a:moveTo>
                <a:cubicBezTo>
                  <a:pt x="-27959" y="640836"/>
                  <a:pt x="904981" y="-13244"/>
                  <a:pt x="1794038" y="203"/>
                </a:cubicBezTo>
                <a:cubicBezTo>
                  <a:pt x="2683095" y="13650"/>
                  <a:pt x="3626640" y="714228"/>
                  <a:pt x="3600882" y="1813770"/>
                </a:cubicBezTo>
                <a:cubicBezTo>
                  <a:pt x="3606471" y="2769941"/>
                  <a:pt x="2655631" y="3659533"/>
                  <a:pt x="1794038" y="3640785"/>
                </a:cubicBezTo>
                <a:cubicBezTo>
                  <a:pt x="932445" y="3622037"/>
                  <a:pt x="29241" y="2986706"/>
                  <a:pt x="641" y="1813771"/>
                </a:cubicBezTo>
                <a:close/>
              </a:path>
            </a:pathLst>
          </a:custGeom>
          <a:solidFill>
            <a:schemeClr val="tx2"/>
          </a:solidFill>
        </p:spPr>
        <p:txBody>
          <a:bodyPr anchor="ctr"/>
          <a:lstStyle>
            <a:lvl1pPr marL="0" indent="0" algn="ctr">
              <a:buNone/>
              <a:defRPr/>
            </a:lvl1pPr>
          </a:lstStyle>
          <a:p>
            <a:endParaRPr lang="en-US"/>
          </a:p>
        </p:txBody>
      </p:sp>
      <p:sp>
        <p:nvSpPr>
          <p:cNvPr id="27" name="Picture Placeholder 5">
            <a:extLst>
              <a:ext uri="{FF2B5EF4-FFF2-40B4-BE49-F238E27FC236}">
                <a16:creationId xmlns:a16="http://schemas.microsoft.com/office/drawing/2014/main" id="{F9443887-7DFF-4ADA-8E41-894FB0ABA4FF}"/>
              </a:ext>
            </a:extLst>
          </p:cNvPr>
          <p:cNvSpPr>
            <a:spLocks noGrp="1"/>
          </p:cNvSpPr>
          <p:nvPr>
            <p:ph type="pic" sz="quarter" idx="17"/>
          </p:nvPr>
        </p:nvSpPr>
        <p:spPr>
          <a:xfrm>
            <a:off x="6331431" y="3751367"/>
            <a:ext cx="1686475" cy="1704214"/>
          </a:xfrm>
          <a:custGeom>
            <a:avLst/>
            <a:gdLst>
              <a:gd name="connsiteX0" fmla="*/ 0 w 3640581"/>
              <a:gd name="connsiteY0" fmla="*/ 1820291 h 3640581"/>
              <a:gd name="connsiteX1" fmla="*/ 1820291 w 3640581"/>
              <a:gd name="connsiteY1" fmla="*/ 0 h 3640581"/>
              <a:gd name="connsiteX2" fmla="*/ 3640582 w 3640581"/>
              <a:gd name="connsiteY2" fmla="*/ 1820291 h 3640581"/>
              <a:gd name="connsiteX3" fmla="*/ 1820291 w 3640581"/>
              <a:gd name="connsiteY3" fmla="*/ 3640582 h 3640581"/>
              <a:gd name="connsiteX4" fmla="*/ 0 w 3640581"/>
              <a:gd name="connsiteY4" fmla="*/ 1820291 h 3640581"/>
              <a:gd name="connsiteX0" fmla="*/ 0 w 3633858"/>
              <a:gd name="connsiteY0" fmla="*/ 1820292 h 3640584"/>
              <a:gd name="connsiteX1" fmla="*/ 1820291 w 3633858"/>
              <a:gd name="connsiteY1" fmla="*/ 1 h 3640584"/>
              <a:gd name="connsiteX2" fmla="*/ 3633858 w 3633858"/>
              <a:gd name="connsiteY2" fmla="*/ 1813568 h 3640584"/>
              <a:gd name="connsiteX3" fmla="*/ 1820291 w 3633858"/>
              <a:gd name="connsiteY3" fmla="*/ 3640583 h 3640584"/>
              <a:gd name="connsiteX4" fmla="*/ 0 w 3633858"/>
              <a:gd name="connsiteY4" fmla="*/ 1820292 h 3640584"/>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386 h 3640678"/>
              <a:gd name="connsiteX1" fmla="*/ 1820291 w 3633858"/>
              <a:gd name="connsiteY1" fmla="*/ 95 h 3640678"/>
              <a:gd name="connsiteX2" fmla="*/ 3633858 w 3633858"/>
              <a:gd name="connsiteY2" fmla="*/ 1813662 h 3640678"/>
              <a:gd name="connsiteX3" fmla="*/ 1820291 w 3633858"/>
              <a:gd name="connsiteY3" fmla="*/ 3640677 h 3640678"/>
              <a:gd name="connsiteX4" fmla="*/ 0 w 3633858"/>
              <a:gd name="connsiteY4" fmla="*/ 1820386 h 3640678"/>
              <a:gd name="connsiteX0" fmla="*/ 0 w 3633858"/>
              <a:gd name="connsiteY0" fmla="*/ 1820343 h 3640635"/>
              <a:gd name="connsiteX1" fmla="*/ 1820291 w 3633858"/>
              <a:gd name="connsiteY1" fmla="*/ 52 h 3640635"/>
              <a:gd name="connsiteX2" fmla="*/ 3633858 w 3633858"/>
              <a:gd name="connsiteY2" fmla="*/ 1813619 h 3640635"/>
              <a:gd name="connsiteX3" fmla="*/ 1820291 w 3633858"/>
              <a:gd name="connsiteY3" fmla="*/ 3640634 h 3640635"/>
              <a:gd name="connsiteX4" fmla="*/ 0 w 3633858"/>
              <a:gd name="connsiteY4" fmla="*/ 1820343 h 3640635"/>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293 h 3640639"/>
              <a:gd name="connsiteX1" fmla="*/ 1820291 w 3633858"/>
              <a:gd name="connsiteY1" fmla="*/ 2 h 3640639"/>
              <a:gd name="connsiteX2" fmla="*/ 3633858 w 3633858"/>
              <a:gd name="connsiteY2" fmla="*/ 1813569 h 3640639"/>
              <a:gd name="connsiteX3" fmla="*/ 1820291 w 3633858"/>
              <a:gd name="connsiteY3" fmla="*/ 3640584 h 3640639"/>
              <a:gd name="connsiteX4" fmla="*/ 0 w 3633858"/>
              <a:gd name="connsiteY4" fmla="*/ 1820293 h 3640639"/>
              <a:gd name="connsiteX0" fmla="*/ 0 w 3606964"/>
              <a:gd name="connsiteY0" fmla="*/ 1813568 h 3640582"/>
              <a:gd name="connsiteX1" fmla="*/ 1793397 w 3606964"/>
              <a:gd name="connsiteY1" fmla="*/ 0 h 3640582"/>
              <a:gd name="connsiteX2" fmla="*/ 3606964 w 3606964"/>
              <a:gd name="connsiteY2" fmla="*/ 1813567 h 3640582"/>
              <a:gd name="connsiteX3" fmla="*/ 1793397 w 3606964"/>
              <a:gd name="connsiteY3" fmla="*/ 3640582 h 3640582"/>
              <a:gd name="connsiteX4" fmla="*/ 0 w 3606964"/>
              <a:gd name="connsiteY4" fmla="*/ 1813568 h 3640582"/>
              <a:gd name="connsiteX0" fmla="*/ 1303 w 3608267"/>
              <a:gd name="connsiteY0" fmla="*/ 1813568 h 3640582"/>
              <a:gd name="connsiteX1" fmla="*/ 1794700 w 3608267"/>
              <a:gd name="connsiteY1" fmla="*/ 0 h 3640582"/>
              <a:gd name="connsiteX2" fmla="*/ 3608267 w 3608267"/>
              <a:gd name="connsiteY2" fmla="*/ 1813567 h 3640582"/>
              <a:gd name="connsiteX3" fmla="*/ 1794700 w 3608267"/>
              <a:gd name="connsiteY3" fmla="*/ 3640582 h 3640582"/>
              <a:gd name="connsiteX4" fmla="*/ 1303 w 3608267"/>
              <a:gd name="connsiteY4" fmla="*/ 1813568 h 3640582"/>
              <a:gd name="connsiteX0" fmla="*/ 1414 w 3608378"/>
              <a:gd name="connsiteY0" fmla="*/ 1813568 h 3640582"/>
              <a:gd name="connsiteX1" fmla="*/ 1794811 w 3608378"/>
              <a:gd name="connsiteY1" fmla="*/ 0 h 3640582"/>
              <a:gd name="connsiteX2" fmla="*/ 3608378 w 3608378"/>
              <a:gd name="connsiteY2" fmla="*/ 1813567 h 3640582"/>
              <a:gd name="connsiteX3" fmla="*/ 1794811 w 3608378"/>
              <a:gd name="connsiteY3" fmla="*/ 3640582 h 3640582"/>
              <a:gd name="connsiteX4" fmla="*/ 1414 w 3608378"/>
              <a:gd name="connsiteY4" fmla="*/ 1813568 h 3640582"/>
              <a:gd name="connsiteX0" fmla="*/ 1414 w 3609101"/>
              <a:gd name="connsiteY0" fmla="*/ 1813568 h 3640582"/>
              <a:gd name="connsiteX1" fmla="*/ 1794811 w 3609101"/>
              <a:gd name="connsiteY1" fmla="*/ 0 h 3640582"/>
              <a:gd name="connsiteX2" fmla="*/ 3608378 w 3609101"/>
              <a:gd name="connsiteY2" fmla="*/ 1813567 h 3640582"/>
              <a:gd name="connsiteX3" fmla="*/ 1794811 w 3609101"/>
              <a:gd name="connsiteY3" fmla="*/ 3640582 h 3640582"/>
              <a:gd name="connsiteX4" fmla="*/ 1414 w 3609101"/>
              <a:gd name="connsiteY4" fmla="*/ 1813568 h 3640582"/>
              <a:gd name="connsiteX0" fmla="*/ 1303 w 3602213"/>
              <a:gd name="connsiteY0" fmla="*/ 1813568 h 3640582"/>
              <a:gd name="connsiteX1" fmla="*/ 1794700 w 3602213"/>
              <a:gd name="connsiteY1" fmla="*/ 0 h 3640582"/>
              <a:gd name="connsiteX2" fmla="*/ 3601544 w 3602213"/>
              <a:gd name="connsiteY2" fmla="*/ 1813567 h 3640582"/>
              <a:gd name="connsiteX3" fmla="*/ 1794700 w 3602213"/>
              <a:gd name="connsiteY3" fmla="*/ 3640582 h 3640582"/>
              <a:gd name="connsiteX4" fmla="*/ 1303 w 3602213"/>
              <a:gd name="connsiteY4" fmla="*/ 1813568 h 3640582"/>
              <a:gd name="connsiteX0" fmla="*/ 1389 w 3602345"/>
              <a:gd name="connsiteY0" fmla="*/ 1813639 h 3640653"/>
              <a:gd name="connsiteX1" fmla="*/ 1794786 w 3602345"/>
              <a:gd name="connsiteY1" fmla="*/ 71 h 3640653"/>
              <a:gd name="connsiteX2" fmla="*/ 3601630 w 3602345"/>
              <a:gd name="connsiteY2" fmla="*/ 1813638 h 3640653"/>
              <a:gd name="connsiteX3" fmla="*/ 1794786 w 3602345"/>
              <a:gd name="connsiteY3" fmla="*/ 3640653 h 3640653"/>
              <a:gd name="connsiteX4" fmla="*/ 1389 w 3602345"/>
              <a:gd name="connsiteY4" fmla="*/ 1813639 h 3640653"/>
              <a:gd name="connsiteX0" fmla="*/ 1389 w 3601630"/>
              <a:gd name="connsiteY0" fmla="*/ 1813639 h 3640653"/>
              <a:gd name="connsiteX1" fmla="*/ 1794786 w 3601630"/>
              <a:gd name="connsiteY1" fmla="*/ 71 h 3640653"/>
              <a:gd name="connsiteX2" fmla="*/ 3601630 w 3601630"/>
              <a:gd name="connsiteY2" fmla="*/ 1813638 h 3640653"/>
              <a:gd name="connsiteX3" fmla="*/ 1794786 w 3601630"/>
              <a:gd name="connsiteY3" fmla="*/ 3640653 h 3640653"/>
              <a:gd name="connsiteX4" fmla="*/ 1389 w 3601630"/>
              <a:gd name="connsiteY4" fmla="*/ 1813639 h 3640653"/>
              <a:gd name="connsiteX0" fmla="*/ 1405 w 3601646"/>
              <a:gd name="connsiteY0" fmla="*/ 1813846 h 3640860"/>
              <a:gd name="connsiteX1" fmla="*/ 1794802 w 3601646"/>
              <a:gd name="connsiteY1" fmla="*/ 278 h 3640860"/>
              <a:gd name="connsiteX2" fmla="*/ 3601646 w 3601646"/>
              <a:gd name="connsiteY2" fmla="*/ 1813845 h 3640860"/>
              <a:gd name="connsiteX3" fmla="*/ 1794802 w 3601646"/>
              <a:gd name="connsiteY3" fmla="*/ 3640860 h 3640860"/>
              <a:gd name="connsiteX4" fmla="*/ 1405 w 3601646"/>
              <a:gd name="connsiteY4" fmla="*/ 1813846 h 3640860"/>
              <a:gd name="connsiteX0" fmla="*/ 1405 w 3601646"/>
              <a:gd name="connsiteY0" fmla="*/ 1813846 h 3641452"/>
              <a:gd name="connsiteX1" fmla="*/ 1794802 w 3601646"/>
              <a:gd name="connsiteY1" fmla="*/ 278 h 3641452"/>
              <a:gd name="connsiteX2" fmla="*/ 3601646 w 3601646"/>
              <a:gd name="connsiteY2" fmla="*/ 1813845 h 3641452"/>
              <a:gd name="connsiteX3" fmla="*/ 1794802 w 3601646"/>
              <a:gd name="connsiteY3" fmla="*/ 3640860 h 3641452"/>
              <a:gd name="connsiteX4" fmla="*/ 1405 w 3601646"/>
              <a:gd name="connsiteY4" fmla="*/ 1813846 h 3641452"/>
              <a:gd name="connsiteX0" fmla="*/ 1405 w 3601646"/>
              <a:gd name="connsiteY0" fmla="*/ 1813846 h 3642422"/>
              <a:gd name="connsiteX1" fmla="*/ 1794802 w 3601646"/>
              <a:gd name="connsiteY1" fmla="*/ 278 h 3642422"/>
              <a:gd name="connsiteX2" fmla="*/ 3601646 w 3601646"/>
              <a:gd name="connsiteY2" fmla="*/ 1813845 h 3642422"/>
              <a:gd name="connsiteX3" fmla="*/ 1794802 w 3601646"/>
              <a:gd name="connsiteY3" fmla="*/ 3640860 h 3642422"/>
              <a:gd name="connsiteX4" fmla="*/ 1405 w 3601646"/>
              <a:gd name="connsiteY4" fmla="*/ 1813846 h 3642422"/>
              <a:gd name="connsiteX0" fmla="*/ 1405 w 3601646"/>
              <a:gd name="connsiteY0" fmla="*/ 1813846 h 3641145"/>
              <a:gd name="connsiteX1" fmla="*/ 1794802 w 3601646"/>
              <a:gd name="connsiteY1" fmla="*/ 278 h 3641145"/>
              <a:gd name="connsiteX2" fmla="*/ 3601646 w 3601646"/>
              <a:gd name="connsiteY2" fmla="*/ 1813845 h 3641145"/>
              <a:gd name="connsiteX3" fmla="*/ 1794802 w 3601646"/>
              <a:gd name="connsiteY3" fmla="*/ 3640860 h 3641145"/>
              <a:gd name="connsiteX4" fmla="*/ 1405 w 3601646"/>
              <a:gd name="connsiteY4" fmla="*/ 1813846 h 3641145"/>
              <a:gd name="connsiteX0" fmla="*/ 1405 w 3601646"/>
              <a:gd name="connsiteY0" fmla="*/ 1813846 h 3641130"/>
              <a:gd name="connsiteX1" fmla="*/ 1794802 w 3601646"/>
              <a:gd name="connsiteY1" fmla="*/ 278 h 3641130"/>
              <a:gd name="connsiteX2" fmla="*/ 3601646 w 3601646"/>
              <a:gd name="connsiteY2" fmla="*/ 1813845 h 3641130"/>
              <a:gd name="connsiteX3" fmla="*/ 1794802 w 3601646"/>
              <a:gd name="connsiteY3" fmla="*/ 3640860 h 3641130"/>
              <a:gd name="connsiteX4" fmla="*/ 1405 w 3601646"/>
              <a:gd name="connsiteY4" fmla="*/ 1813846 h 3641130"/>
              <a:gd name="connsiteX0" fmla="*/ 1405 w 3601646"/>
              <a:gd name="connsiteY0" fmla="*/ 1813823 h 3641084"/>
              <a:gd name="connsiteX1" fmla="*/ 1794802 w 3601646"/>
              <a:gd name="connsiteY1" fmla="*/ 255 h 3641084"/>
              <a:gd name="connsiteX2" fmla="*/ 3601646 w 3601646"/>
              <a:gd name="connsiteY2" fmla="*/ 1813822 h 3641084"/>
              <a:gd name="connsiteX3" fmla="*/ 1794802 w 3601646"/>
              <a:gd name="connsiteY3" fmla="*/ 3640837 h 3641084"/>
              <a:gd name="connsiteX4" fmla="*/ 1405 w 3601646"/>
              <a:gd name="connsiteY4" fmla="*/ 1813823 h 3641084"/>
              <a:gd name="connsiteX0" fmla="*/ 3932 w 3604173"/>
              <a:gd name="connsiteY0" fmla="*/ 1813858 h 3641154"/>
              <a:gd name="connsiteX1" fmla="*/ 1797329 w 3604173"/>
              <a:gd name="connsiteY1" fmla="*/ 290 h 3641154"/>
              <a:gd name="connsiteX2" fmla="*/ 3604173 w 3604173"/>
              <a:gd name="connsiteY2" fmla="*/ 1813857 h 3641154"/>
              <a:gd name="connsiteX3" fmla="*/ 1797329 w 3604173"/>
              <a:gd name="connsiteY3" fmla="*/ 3640872 h 3641154"/>
              <a:gd name="connsiteX4" fmla="*/ 3932 w 3604173"/>
              <a:gd name="connsiteY4" fmla="*/ 1813858 h 3641154"/>
              <a:gd name="connsiteX0" fmla="*/ 2784 w 3603025"/>
              <a:gd name="connsiteY0" fmla="*/ 1813826 h 3641091"/>
              <a:gd name="connsiteX1" fmla="*/ 1796181 w 3603025"/>
              <a:gd name="connsiteY1" fmla="*/ 258 h 3641091"/>
              <a:gd name="connsiteX2" fmla="*/ 3603025 w 3603025"/>
              <a:gd name="connsiteY2" fmla="*/ 1813825 h 3641091"/>
              <a:gd name="connsiteX3" fmla="*/ 1796181 w 3603025"/>
              <a:gd name="connsiteY3" fmla="*/ 3640840 h 3641091"/>
              <a:gd name="connsiteX4" fmla="*/ 2784 w 3603025"/>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0840"/>
              <a:gd name="connsiteX1" fmla="*/ 1796274 w 3603118"/>
              <a:gd name="connsiteY1" fmla="*/ 258 h 3640840"/>
              <a:gd name="connsiteX2" fmla="*/ 3603118 w 3603118"/>
              <a:gd name="connsiteY2" fmla="*/ 1813825 h 3640840"/>
              <a:gd name="connsiteX3" fmla="*/ 1796274 w 3603118"/>
              <a:gd name="connsiteY3" fmla="*/ 3640840 h 3640840"/>
              <a:gd name="connsiteX4" fmla="*/ 2877 w 3603118"/>
              <a:gd name="connsiteY4" fmla="*/ 1813826 h 3640840"/>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0909"/>
              <a:gd name="connsiteX1" fmla="*/ 1796274 w 3603118"/>
              <a:gd name="connsiteY1" fmla="*/ 258 h 3640909"/>
              <a:gd name="connsiteX2" fmla="*/ 3603118 w 3603118"/>
              <a:gd name="connsiteY2" fmla="*/ 1813825 h 3640909"/>
              <a:gd name="connsiteX3" fmla="*/ 1796274 w 3603118"/>
              <a:gd name="connsiteY3" fmla="*/ 3640840 h 3640909"/>
              <a:gd name="connsiteX4" fmla="*/ 2877 w 3603118"/>
              <a:gd name="connsiteY4" fmla="*/ 1813826 h 3640909"/>
              <a:gd name="connsiteX0" fmla="*/ 2877 w 3603118"/>
              <a:gd name="connsiteY0" fmla="*/ 1813826 h 3640881"/>
              <a:gd name="connsiteX1" fmla="*/ 1796274 w 3603118"/>
              <a:gd name="connsiteY1" fmla="*/ 258 h 3640881"/>
              <a:gd name="connsiteX2" fmla="*/ 3603118 w 3603118"/>
              <a:gd name="connsiteY2" fmla="*/ 1813825 h 3640881"/>
              <a:gd name="connsiteX3" fmla="*/ 1796274 w 3603118"/>
              <a:gd name="connsiteY3" fmla="*/ 3640840 h 3640881"/>
              <a:gd name="connsiteX4" fmla="*/ 2877 w 3603118"/>
              <a:gd name="connsiteY4" fmla="*/ 1813826 h 3640881"/>
              <a:gd name="connsiteX0" fmla="*/ 2877 w 3603118"/>
              <a:gd name="connsiteY0" fmla="*/ 1813826 h 3641018"/>
              <a:gd name="connsiteX1" fmla="*/ 1796274 w 3603118"/>
              <a:gd name="connsiteY1" fmla="*/ 258 h 3641018"/>
              <a:gd name="connsiteX2" fmla="*/ 3603118 w 3603118"/>
              <a:gd name="connsiteY2" fmla="*/ 1813825 h 3641018"/>
              <a:gd name="connsiteX3" fmla="*/ 1796274 w 3603118"/>
              <a:gd name="connsiteY3" fmla="*/ 3640840 h 3641018"/>
              <a:gd name="connsiteX4" fmla="*/ 2877 w 3603118"/>
              <a:gd name="connsiteY4" fmla="*/ 1813826 h 3641018"/>
              <a:gd name="connsiteX0" fmla="*/ 2877 w 3603118"/>
              <a:gd name="connsiteY0" fmla="*/ 1813826 h 3641018"/>
              <a:gd name="connsiteX1" fmla="*/ 1796274 w 3603118"/>
              <a:gd name="connsiteY1" fmla="*/ 258 h 3641018"/>
              <a:gd name="connsiteX2" fmla="*/ 3603118 w 3603118"/>
              <a:gd name="connsiteY2" fmla="*/ 1813825 h 3641018"/>
              <a:gd name="connsiteX3" fmla="*/ 1796274 w 3603118"/>
              <a:gd name="connsiteY3" fmla="*/ 3640840 h 3641018"/>
              <a:gd name="connsiteX4" fmla="*/ 2877 w 3603118"/>
              <a:gd name="connsiteY4" fmla="*/ 1813826 h 3641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3118" h="3641018">
                <a:moveTo>
                  <a:pt x="2877" y="1813826"/>
                </a:moveTo>
                <a:cubicBezTo>
                  <a:pt x="-64359" y="499224"/>
                  <a:pt x="1061764" y="-13189"/>
                  <a:pt x="1796274" y="258"/>
                </a:cubicBezTo>
                <a:cubicBezTo>
                  <a:pt x="2530784" y="13705"/>
                  <a:pt x="3603118" y="559737"/>
                  <a:pt x="3603118" y="1813825"/>
                </a:cubicBezTo>
                <a:cubicBezTo>
                  <a:pt x="3582949" y="3027573"/>
                  <a:pt x="2451806" y="3653150"/>
                  <a:pt x="1796274" y="3640840"/>
                </a:cubicBezTo>
                <a:cubicBezTo>
                  <a:pt x="1140742" y="3628530"/>
                  <a:pt x="70113" y="3128428"/>
                  <a:pt x="2877" y="1813826"/>
                </a:cubicBezTo>
                <a:close/>
              </a:path>
            </a:pathLst>
          </a:custGeom>
          <a:solidFill>
            <a:schemeClr val="accent3"/>
          </a:solidFill>
        </p:spPr>
        <p:txBody>
          <a:bodyPr anchor="ctr"/>
          <a:lstStyle>
            <a:lvl1pPr marL="0" indent="0" algn="ctr">
              <a:buNone/>
              <a:defRPr/>
            </a:lvl1pPr>
          </a:lstStyle>
          <a:p>
            <a:endParaRPr lang="en-US"/>
          </a:p>
        </p:txBody>
      </p:sp>
      <p:sp>
        <p:nvSpPr>
          <p:cNvPr id="28" name="Text Placeholder 4">
            <a:extLst>
              <a:ext uri="{FF2B5EF4-FFF2-40B4-BE49-F238E27FC236}">
                <a16:creationId xmlns:a16="http://schemas.microsoft.com/office/drawing/2014/main" id="{92EE14C6-5794-4CB8-88BB-5F94F1CF971A}"/>
              </a:ext>
            </a:extLst>
          </p:cNvPr>
          <p:cNvSpPr>
            <a:spLocks noGrp="1"/>
          </p:cNvSpPr>
          <p:nvPr>
            <p:ph type="body" sz="quarter" idx="18" hasCustomPrompt="1"/>
          </p:nvPr>
        </p:nvSpPr>
        <p:spPr>
          <a:xfrm>
            <a:off x="2542690" y="1674991"/>
            <a:ext cx="2584759" cy="385517"/>
          </a:xfrm>
        </p:spPr>
        <p:txBody>
          <a:bodyPr anchor="ctr" anchorCtr="0"/>
          <a:lstStyle>
            <a:lvl1pPr marL="0" indent="0" algn="ctr">
              <a:lnSpc>
                <a:spcPct val="100000"/>
              </a:lnSpc>
              <a:spcBef>
                <a:spcPts val="0"/>
              </a:spcBef>
              <a:buNone/>
              <a:defRPr sz="1200" b="1" spc="0" baseline="0">
                <a:solidFill>
                  <a:schemeClr val="tx1"/>
                </a:solidFill>
                <a:latin typeface="+mn-lt"/>
              </a:defRPr>
            </a:lvl1pPr>
          </a:lstStyle>
          <a:p>
            <a:pPr lvl="0"/>
            <a:r>
              <a:rPr lang="en-US" dirty="0"/>
              <a:t>Subhead for bullet text goes here</a:t>
            </a:r>
          </a:p>
        </p:txBody>
      </p:sp>
      <p:sp>
        <p:nvSpPr>
          <p:cNvPr id="29" name="Text Placeholder 4">
            <a:extLst>
              <a:ext uri="{FF2B5EF4-FFF2-40B4-BE49-F238E27FC236}">
                <a16:creationId xmlns:a16="http://schemas.microsoft.com/office/drawing/2014/main" id="{92EE14C6-5794-4CB8-88BB-5F94F1CF971A}"/>
              </a:ext>
            </a:extLst>
          </p:cNvPr>
          <p:cNvSpPr>
            <a:spLocks noGrp="1"/>
          </p:cNvSpPr>
          <p:nvPr>
            <p:ph type="body" sz="quarter" idx="19" hasCustomPrompt="1"/>
          </p:nvPr>
        </p:nvSpPr>
        <p:spPr>
          <a:xfrm>
            <a:off x="2599138" y="3973284"/>
            <a:ext cx="2528311" cy="385517"/>
          </a:xfrm>
        </p:spPr>
        <p:txBody>
          <a:bodyPr anchor="ctr" anchorCtr="0"/>
          <a:lstStyle>
            <a:lvl1pPr marL="0" indent="0" algn="ctr">
              <a:lnSpc>
                <a:spcPct val="100000"/>
              </a:lnSpc>
              <a:spcBef>
                <a:spcPts val="0"/>
              </a:spcBef>
              <a:buNone/>
              <a:defRPr sz="1200" b="1" spc="0" baseline="0">
                <a:solidFill>
                  <a:schemeClr val="tx1"/>
                </a:solidFill>
                <a:latin typeface="+mn-lt"/>
              </a:defRPr>
            </a:lvl1pPr>
          </a:lstStyle>
          <a:p>
            <a:pPr lvl="0"/>
            <a:r>
              <a:rPr lang="en-US" dirty="0"/>
              <a:t>Subhead for bullet text goes here</a:t>
            </a:r>
          </a:p>
        </p:txBody>
      </p:sp>
      <p:sp>
        <p:nvSpPr>
          <p:cNvPr id="30" name="Text Placeholder 4">
            <a:extLst>
              <a:ext uri="{FF2B5EF4-FFF2-40B4-BE49-F238E27FC236}">
                <a16:creationId xmlns:a16="http://schemas.microsoft.com/office/drawing/2014/main" id="{92EE14C6-5794-4CB8-88BB-5F94F1CF971A}"/>
              </a:ext>
            </a:extLst>
          </p:cNvPr>
          <p:cNvSpPr>
            <a:spLocks noGrp="1"/>
          </p:cNvSpPr>
          <p:nvPr>
            <p:ph type="body" sz="quarter" idx="20" hasCustomPrompt="1"/>
          </p:nvPr>
        </p:nvSpPr>
        <p:spPr>
          <a:xfrm>
            <a:off x="8415002" y="3954879"/>
            <a:ext cx="2605544" cy="385517"/>
          </a:xfrm>
        </p:spPr>
        <p:txBody>
          <a:bodyPr anchor="ctr" anchorCtr="0"/>
          <a:lstStyle>
            <a:lvl1pPr marL="0" indent="0" algn="ctr">
              <a:lnSpc>
                <a:spcPct val="100000"/>
              </a:lnSpc>
              <a:spcBef>
                <a:spcPts val="0"/>
              </a:spcBef>
              <a:buNone/>
              <a:defRPr sz="1200" b="1" spc="0" baseline="0">
                <a:solidFill>
                  <a:schemeClr val="tx1"/>
                </a:solidFill>
                <a:latin typeface="+mn-lt"/>
              </a:defRPr>
            </a:lvl1pPr>
          </a:lstStyle>
          <a:p>
            <a:pPr lvl="0"/>
            <a:r>
              <a:rPr lang="en-US" dirty="0"/>
              <a:t>Subhead for bullet text goes here</a:t>
            </a:r>
          </a:p>
        </p:txBody>
      </p:sp>
      <p:sp>
        <p:nvSpPr>
          <p:cNvPr id="31" name="Picture Placeholder 5">
            <a:extLst>
              <a:ext uri="{FF2B5EF4-FFF2-40B4-BE49-F238E27FC236}">
                <a16:creationId xmlns:a16="http://schemas.microsoft.com/office/drawing/2014/main" id="{F9443887-7DFF-4ADA-8E41-894FB0ABA4FF}"/>
              </a:ext>
            </a:extLst>
          </p:cNvPr>
          <p:cNvSpPr>
            <a:spLocks noGrp="1"/>
          </p:cNvSpPr>
          <p:nvPr>
            <p:ph type="pic" sz="quarter" idx="21"/>
          </p:nvPr>
        </p:nvSpPr>
        <p:spPr>
          <a:xfrm>
            <a:off x="539288" y="3736590"/>
            <a:ext cx="1686475" cy="1704214"/>
          </a:xfrm>
          <a:custGeom>
            <a:avLst/>
            <a:gdLst>
              <a:gd name="connsiteX0" fmla="*/ 0 w 3640581"/>
              <a:gd name="connsiteY0" fmla="*/ 1820291 h 3640581"/>
              <a:gd name="connsiteX1" fmla="*/ 1820291 w 3640581"/>
              <a:gd name="connsiteY1" fmla="*/ 0 h 3640581"/>
              <a:gd name="connsiteX2" fmla="*/ 3640582 w 3640581"/>
              <a:gd name="connsiteY2" fmla="*/ 1820291 h 3640581"/>
              <a:gd name="connsiteX3" fmla="*/ 1820291 w 3640581"/>
              <a:gd name="connsiteY3" fmla="*/ 3640582 h 3640581"/>
              <a:gd name="connsiteX4" fmla="*/ 0 w 3640581"/>
              <a:gd name="connsiteY4" fmla="*/ 1820291 h 3640581"/>
              <a:gd name="connsiteX0" fmla="*/ 0 w 3633858"/>
              <a:gd name="connsiteY0" fmla="*/ 1820292 h 3640584"/>
              <a:gd name="connsiteX1" fmla="*/ 1820291 w 3633858"/>
              <a:gd name="connsiteY1" fmla="*/ 1 h 3640584"/>
              <a:gd name="connsiteX2" fmla="*/ 3633858 w 3633858"/>
              <a:gd name="connsiteY2" fmla="*/ 1813568 h 3640584"/>
              <a:gd name="connsiteX3" fmla="*/ 1820291 w 3633858"/>
              <a:gd name="connsiteY3" fmla="*/ 3640583 h 3640584"/>
              <a:gd name="connsiteX4" fmla="*/ 0 w 3633858"/>
              <a:gd name="connsiteY4" fmla="*/ 1820292 h 3640584"/>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386 h 3640678"/>
              <a:gd name="connsiteX1" fmla="*/ 1820291 w 3633858"/>
              <a:gd name="connsiteY1" fmla="*/ 95 h 3640678"/>
              <a:gd name="connsiteX2" fmla="*/ 3633858 w 3633858"/>
              <a:gd name="connsiteY2" fmla="*/ 1813662 h 3640678"/>
              <a:gd name="connsiteX3" fmla="*/ 1820291 w 3633858"/>
              <a:gd name="connsiteY3" fmla="*/ 3640677 h 3640678"/>
              <a:gd name="connsiteX4" fmla="*/ 0 w 3633858"/>
              <a:gd name="connsiteY4" fmla="*/ 1820386 h 3640678"/>
              <a:gd name="connsiteX0" fmla="*/ 0 w 3633858"/>
              <a:gd name="connsiteY0" fmla="*/ 1820343 h 3640635"/>
              <a:gd name="connsiteX1" fmla="*/ 1820291 w 3633858"/>
              <a:gd name="connsiteY1" fmla="*/ 52 h 3640635"/>
              <a:gd name="connsiteX2" fmla="*/ 3633858 w 3633858"/>
              <a:gd name="connsiteY2" fmla="*/ 1813619 h 3640635"/>
              <a:gd name="connsiteX3" fmla="*/ 1820291 w 3633858"/>
              <a:gd name="connsiteY3" fmla="*/ 3640634 h 3640635"/>
              <a:gd name="connsiteX4" fmla="*/ 0 w 3633858"/>
              <a:gd name="connsiteY4" fmla="*/ 1820343 h 3640635"/>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293 h 3640639"/>
              <a:gd name="connsiteX1" fmla="*/ 1820291 w 3633858"/>
              <a:gd name="connsiteY1" fmla="*/ 2 h 3640639"/>
              <a:gd name="connsiteX2" fmla="*/ 3633858 w 3633858"/>
              <a:gd name="connsiteY2" fmla="*/ 1813569 h 3640639"/>
              <a:gd name="connsiteX3" fmla="*/ 1820291 w 3633858"/>
              <a:gd name="connsiteY3" fmla="*/ 3640584 h 3640639"/>
              <a:gd name="connsiteX4" fmla="*/ 0 w 3633858"/>
              <a:gd name="connsiteY4" fmla="*/ 1820293 h 3640639"/>
              <a:gd name="connsiteX0" fmla="*/ 0 w 3606964"/>
              <a:gd name="connsiteY0" fmla="*/ 1813568 h 3640582"/>
              <a:gd name="connsiteX1" fmla="*/ 1793397 w 3606964"/>
              <a:gd name="connsiteY1" fmla="*/ 0 h 3640582"/>
              <a:gd name="connsiteX2" fmla="*/ 3606964 w 3606964"/>
              <a:gd name="connsiteY2" fmla="*/ 1813567 h 3640582"/>
              <a:gd name="connsiteX3" fmla="*/ 1793397 w 3606964"/>
              <a:gd name="connsiteY3" fmla="*/ 3640582 h 3640582"/>
              <a:gd name="connsiteX4" fmla="*/ 0 w 3606964"/>
              <a:gd name="connsiteY4" fmla="*/ 1813568 h 3640582"/>
              <a:gd name="connsiteX0" fmla="*/ 1303 w 3608267"/>
              <a:gd name="connsiteY0" fmla="*/ 1813568 h 3640582"/>
              <a:gd name="connsiteX1" fmla="*/ 1794700 w 3608267"/>
              <a:gd name="connsiteY1" fmla="*/ 0 h 3640582"/>
              <a:gd name="connsiteX2" fmla="*/ 3608267 w 3608267"/>
              <a:gd name="connsiteY2" fmla="*/ 1813567 h 3640582"/>
              <a:gd name="connsiteX3" fmla="*/ 1794700 w 3608267"/>
              <a:gd name="connsiteY3" fmla="*/ 3640582 h 3640582"/>
              <a:gd name="connsiteX4" fmla="*/ 1303 w 3608267"/>
              <a:gd name="connsiteY4" fmla="*/ 1813568 h 3640582"/>
              <a:gd name="connsiteX0" fmla="*/ 1414 w 3608378"/>
              <a:gd name="connsiteY0" fmla="*/ 1813568 h 3640582"/>
              <a:gd name="connsiteX1" fmla="*/ 1794811 w 3608378"/>
              <a:gd name="connsiteY1" fmla="*/ 0 h 3640582"/>
              <a:gd name="connsiteX2" fmla="*/ 3608378 w 3608378"/>
              <a:gd name="connsiteY2" fmla="*/ 1813567 h 3640582"/>
              <a:gd name="connsiteX3" fmla="*/ 1794811 w 3608378"/>
              <a:gd name="connsiteY3" fmla="*/ 3640582 h 3640582"/>
              <a:gd name="connsiteX4" fmla="*/ 1414 w 3608378"/>
              <a:gd name="connsiteY4" fmla="*/ 1813568 h 3640582"/>
              <a:gd name="connsiteX0" fmla="*/ 1414 w 3609101"/>
              <a:gd name="connsiteY0" fmla="*/ 1813568 h 3640582"/>
              <a:gd name="connsiteX1" fmla="*/ 1794811 w 3609101"/>
              <a:gd name="connsiteY1" fmla="*/ 0 h 3640582"/>
              <a:gd name="connsiteX2" fmla="*/ 3608378 w 3609101"/>
              <a:gd name="connsiteY2" fmla="*/ 1813567 h 3640582"/>
              <a:gd name="connsiteX3" fmla="*/ 1794811 w 3609101"/>
              <a:gd name="connsiteY3" fmla="*/ 3640582 h 3640582"/>
              <a:gd name="connsiteX4" fmla="*/ 1414 w 3609101"/>
              <a:gd name="connsiteY4" fmla="*/ 1813568 h 3640582"/>
              <a:gd name="connsiteX0" fmla="*/ 1303 w 3602213"/>
              <a:gd name="connsiteY0" fmla="*/ 1813568 h 3640582"/>
              <a:gd name="connsiteX1" fmla="*/ 1794700 w 3602213"/>
              <a:gd name="connsiteY1" fmla="*/ 0 h 3640582"/>
              <a:gd name="connsiteX2" fmla="*/ 3601544 w 3602213"/>
              <a:gd name="connsiteY2" fmla="*/ 1813567 h 3640582"/>
              <a:gd name="connsiteX3" fmla="*/ 1794700 w 3602213"/>
              <a:gd name="connsiteY3" fmla="*/ 3640582 h 3640582"/>
              <a:gd name="connsiteX4" fmla="*/ 1303 w 3602213"/>
              <a:gd name="connsiteY4" fmla="*/ 1813568 h 3640582"/>
              <a:gd name="connsiteX0" fmla="*/ 1389 w 3602345"/>
              <a:gd name="connsiteY0" fmla="*/ 1813639 h 3640653"/>
              <a:gd name="connsiteX1" fmla="*/ 1794786 w 3602345"/>
              <a:gd name="connsiteY1" fmla="*/ 71 h 3640653"/>
              <a:gd name="connsiteX2" fmla="*/ 3601630 w 3602345"/>
              <a:gd name="connsiteY2" fmla="*/ 1813638 h 3640653"/>
              <a:gd name="connsiteX3" fmla="*/ 1794786 w 3602345"/>
              <a:gd name="connsiteY3" fmla="*/ 3640653 h 3640653"/>
              <a:gd name="connsiteX4" fmla="*/ 1389 w 3602345"/>
              <a:gd name="connsiteY4" fmla="*/ 1813639 h 3640653"/>
              <a:gd name="connsiteX0" fmla="*/ 1389 w 3601630"/>
              <a:gd name="connsiteY0" fmla="*/ 1813639 h 3640653"/>
              <a:gd name="connsiteX1" fmla="*/ 1794786 w 3601630"/>
              <a:gd name="connsiteY1" fmla="*/ 71 h 3640653"/>
              <a:gd name="connsiteX2" fmla="*/ 3601630 w 3601630"/>
              <a:gd name="connsiteY2" fmla="*/ 1813638 h 3640653"/>
              <a:gd name="connsiteX3" fmla="*/ 1794786 w 3601630"/>
              <a:gd name="connsiteY3" fmla="*/ 3640653 h 3640653"/>
              <a:gd name="connsiteX4" fmla="*/ 1389 w 3601630"/>
              <a:gd name="connsiteY4" fmla="*/ 1813639 h 3640653"/>
              <a:gd name="connsiteX0" fmla="*/ 1405 w 3601646"/>
              <a:gd name="connsiteY0" fmla="*/ 1813846 h 3640860"/>
              <a:gd name="connsiteX1" fmla="*/ 1794802 w 3601646"/>
              <a:gd name="connsiteY1" fmla="*/ 278 h 3640860"/>
              <a:gd name="connsiteX2" fmla="*/ 3601646 w 3601646"/>
              <a:gd name="connsiteY2" fmla="*/ 1813845 h 3640860"/>
              <a:gd name="connsiteX3" fmla="*/ 1794802 w 3601646"/>
              <a:gd name="connsiteY3" fmla="*/ 3640860 h 3640860"/>
              <a:gd name="connsiteX4" fmla="*/ 1405 w 3601646"/>
              <a:gd name="connsiteY4" fmla="*/ 1813846 h 3640860"/>
              <a:gd name="connsiteX0" fmla="*/ 1405 w 3601646"/>
              <a:gd name="connsiteY0" fmla="*/ 1813846 h 3641452"/>
              <a:gd name="connsiteX1" fmla="*/ 1794802 w 3601646"/>
              <a:gd name="connsiteY1" fmla="*/ 278 h 3641452"/>
              <a:gd name="connsiteX2" fmla="*/ 3601646 w 3601646"/>
              <a:gd name="connsiteY2" fmla="*/ 1813845 h 3641452"/>
              <a:gd name="connsiteX3" fmla="*/ 1794802 w 3601646"/>
              <a:gd name="connsiteY3" fmla="*/ 3640860 h 3641452"/>
              <a:gd name="connsiteX4" fmla="*/ 1405 w 3601646"/>
              <a:gd name="connsiteY4" fmla="*/ 1813846 h 3641452"/>
              <a:gd name="connsiteX0" fmla="*/ 1405 w 3601646"/>
              <a:gd name="connsiteY0" fmla="*/ 1813846 h 3642422"/>
              <a:gd name="connsiteX1" fmla="*/ 1794802 w 3601646"/>
              <a:gd name="connsiteY1" fmla="*/ 278 h 3642422"/>
              <a:gd name="connsiteX2" fmla="*/ 3601646 w 3601646"/>
              <a:gd name="connsiteY2" fmla="*/ 1813845 h 3642422"/>
              <a:gd name="connsiteX3" fmla="*/ 1794802 w 3601646"/>
              <a:gd name="connsiteY3" fmla="*/ 3640860 h 3642422"/>
              <a:gd name="connsiteX4" fmla="*/ 1405 w 3601646"/>
              <a:gd name="connsiteY4" fmla="*/ 1813846 h 3642422"/>
              <a:gd name="connsiteX0" fmla="*/ 1405 w 3601646"/>
              <a:gd name="connsiteY0" fmla="*/ 1813846 h 3641145"/>
              <a:gd name="connsiteX1" fmla="*/ 1794802 w 3601646"/>
              <a:gd name="connsiteY1" fmla="*/ 278 h 3641145"/>
              <a:gd name="connsiteX2" fmla="*/ 3601646 w 3601646"/>
              <a:gd name="connsiteY2" fmla="*/ 1813845 h 3641145"/>
              <a:gd name="connsiteX3" fmla="*/ 1794802 w 3601646"/>
              <a:gd name="connsiteY3" fmla="*/ 3640860 h 3641145"/>
              <a:gd name="connsiteX4" fmla="*/ 1405 w 3601646"/>
              <a:gd name="connsiteY4" fmla="*/ 1813846 h 3641145"/>
              <a:gd name="connsiteX0" fmla="*/ 1405 w 3601646"/>
              <a:gd name="connsiteY0" fmla="*/ 1813846 h 3641130"/>
              <a:gd name="connsiteX1" fmla="*/ 1794802 w 3601646"/>
              <a:gd name="connsiteY1" fmla="*/ 278 h 3641130"/>
              <a:gd name="connsiteX2" fmla="*/ 3601646 w 3601646"/>
              <a:gd name="connsiteY2" fmla="*/ 1813845 h 3641130"/>
              <a:gd name="connsiteX3" fmla="*/ 1794802 w 3601646"/>
              <a:gd name="connsiteY3" fmla="*/ 3640860 h 3641130"/>
              <a:gd name="connsiteX4" fmla="*/ 1405 w 3601646"/>
              <a:gd name="connsiteY4" fmla="*/ 1813846 h 3641130"/>
              <a:gd name="connsiteX0" fmla="*/ 1405 w 3601646"/>
              <a:gd name="connsiteY0" fmla="*/ 1813823 h 3641084"/>
              <a:gd name="connsiteX1" fmla="*/ 1794802 w 3601646"/>
              <a:gd name="connsiteY1" fmla="*/ 255 h 3641084"/>
              <a:gd name="connsiteX2" fmla="*/ 3601646 w 3601646"/>
              <a:gd name="connsiteY2" fmla="*/ 1813822 h 3641084"/>
              <a:gd name="connsiteX3" fmla="*/ 1794802 w 3601646"/>
              <a:gd name="connsiteY3" fmla="*/ 3640837 h 3641084"/>
              <a:gd name="connsiteX4" fmla="*/ 1405 w 3601646"/>
              <a:gd name="connsiteY4" fmla="*/ 1813823 h 3641084"/>
              <a:gd name="connsiteX0" fmla="*/ 3932 w 3604173"/>
              <a:gd name="connsiteY0" fmla="*/ 1813858 h 3641154"/>
              <a:gd name="connsiteX1" fmla="*/ 1797329 w 3604173"/>
              <a:gd name="connsiteY1" fmla="*/ 290 h 3641154"/>
              <a:gd name="connsiteX2" fmla="*/ 3604173 w 3604173"/>
              <a:gd name="connsiteY2" fmla="*/ 1813857 h 3641154"/>
              <a:gd name="connsiteX3" fmla="*/ 1797329 w 3604173"/>
              <a:gd name="connsiteY3" fmla="*/ 3640872 h 3641154"/>
              <a:gd name="connsiteX4" fmla="*/ 3932 w 3604173"/>
              <a:gd name="connsiteY4" fmla="*/ 1813858 h 3641154"/>
              <a:gd name="connsiteX0" fmla="*/ 2784 w 3603025"/>
              <a:gd name="connsiteY0" fmla="*/ 1813826 h 3641091"/>
              <a:gd name="connsiteX1" fmla="*/ 1796181 w 3603025"/>
              <a:gd name="connsiteY1" fmla="*/ 258 h 3641091"/>
              <a:gd name="connsiteX2" fmla="*/ 3603025 w 3603025"/>
              <a:gd name="connsiteY2" fmla="*/ 1813825 h 3641091"/>
              <a:gd name="connsiteX3" fmla="*/ 1796181 w 3603025"/>
              <a:gd name="connsiteY3" fmla="*/ 3640840 h 3641091"/>
              <a:gd name="connsiteX4" fmla="*/ 2784 w 3603025"/>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0840"/>
              <a:gd name="connsiteX1" fmla="*/ 1796274 w 3603118"/>
              <a:gd name="connsiteY1" fmla="*/ 258 h 3640840"/>
              <a:gd name="connsiteX2" fmla="*/ 3603118 w 3603118"/>
              <a:gd name="connsiteY2" fmla="*/ 1813825 h 3640840"/>
              <a:gd name="connsiteX3" fmla="*/ 1796274 w 3603118"/>
              <a:gd name="connsiteY3" fmla="*/ 3640840 h 3640840"/>
              <a:gd name="connsiteX4" fmla="*/ 2877 w 3603118"/>
              <a:gd name="connsiteY4" fmla="*/ 1813826 h 3640840"/>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0909"/>
              <a:gd name="connsiteX1" fmla="*/ 1796274 w 3603118"/>
              <a:gd name="connsiteY1" fmla="*/ 258 h 3640909"/>
              <a:gd name="connsiteX2" fmla="*/ 3603118 w 3603118"/>
              <a:gd name="connsiteY2" fmla="*/ 1813825 h 3640909"/>
              <a:gd name="connsiteX3" fmla="*/ 1796274 w 3603118"/>
              <a:gd name="connsiteY3" fmla="*/ 3640840 h 3640909"/>
              <a:gd name="connsiteX4" fmla="*/ 2877 w 3603118"/>
              <a:gd name="connsiteY4" fmla="*/ 1813826 h 3640909"/>
              <a:gd name="connsiteX0" fmla="*/ 2877 w 3603118"/>
              <a:gd name="connsiteY0" fmla="*/ 1813826 h 3640881"/>
              <a:gd name="connsiteX1" fmla="*/ 1796274 w 3603118"/>
              <a:gd name="connsiteY1" fmla="*/ 258 h 3640881"/>
              <a:gd name="connsiteX2" fmla="*/ 3603118 w 3603118"/>
              <a:gd name="connsiteY2" fmla="*/ 1813825 h 3640881"/>
              <a:gd name="connsiteX3" fmla="*/ 1796274 w 3603118"/>
              <a:gd name="connsiteY3" fmla="*/ 3640840 h 3640881"/>
              <a:gd name="connsiteX4" fmla="*/ 2877 w 3603118"/>
              <a:gd name="connsiteY4" fmla="*/ 1813826 h 3640881"/>
              <a:gd name="connsiteX0" fmla="*/ 2877 w 3603118"/>
              <a:gd name="connsiteY0" fmla="*/ 1813826 h 3641018"/>
              <a:gd name="connsiteX1" fmla="*/ 1796274 w 3603118"/>
              <a:gd name="connsiteY1" fmla="*/ 258 h 3641018"/>
              <a:gd name="connsiteX2" fmla="*/ 3603118 w 3603118"/>
              <a:gd name="connsiteY2" fmla="*/ 1813825 h 3641018"/>
              <a:gd name="connsiteX3" fmla="*/ 1796274 w 3603118"/>
              <a:gd name="connsiteY3" fmla="*/ 3640840 h 3641018"/>
              <a:gd name="connsiteX4" fmla="*/ 2877 w 3603118"/>
              <a:gd name="connsiteY4" fmla="*/ 1813826 h 3641018"/>
              <a:gd name="connsiteX0" fmla="*/ 2877 w 3603118"/>
              <a:gd name="connsiteY0" fmla="*/ 1813826 h 3641018"/>
              <a:gd name="connsiteX1" fmla="*/ 1796274 w 3603118"/>
              <a:gd name="connsiteY1" fmla="*/ 258 h 3641018"/>
              <a:gd name="connsiteX2" fmla="*/ 3603118 w 3603118"/>
              <a:gd name="connsiteY2" fmla="*/ 1813825 h 3641018"/>
              <a:gd name="connsiteX3" fmla="*/ 1796274 w 3603118"/>
              <a:gd name="connsiteY3" fmla="*/ 3640840 h 3641018"/>
              <a:gd name="connsiteX4" fmla="*/ 2877 w 3603118"/>
              <a:gd name="connsiteY4" fmla="*/ 1813826 h 3641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3118" h="3641018">
                <a:moveTo>
                  <a:pt x="2877" y="1813826"/>
                </a:moveTo>
                <a:cubicBezTo>
                  <a:pt x="-64359" y="499224"/>
                  <a:pt x="1061764" y="-13189"/>
                  <a:pt x="1796274" y="258"/>
                </a:cubicBezTo>
                <a:cubicBezTo>
                  <a:pt x="2530784" y="13705"/>
                  <a:pt x="3603118" y="559737"/>
                  <a:pt x="3603118" y="1813825"/>
                </a:cubicBezTo>
                <a:cubicBezTo>
                  <a:pt x="3582949" y="3027573"/>
                  <a:pt x="2451806" y="3653150"/>
                  <a:pt x="1796274" y="3640840"/>
                </a:cubicBezTo>
                <a:cubicBezTo>
                  <a:pt x="1140742" y="3628530"/>
                  <a:pt x="70113" y="3128428"/>
                  <a:pt x="2877" y="1813826"/>
                </a:cubicBezTo>
                <a:close/>
              </a:path>
            </a:pathLst>
          </a:custGeom>
          <a:solidFill>
            <a:schemeClr val="accent3"/>
          </a:solidFill>
        </p:spPr>
        <p:txBody>
          <a:bodyPr anchor="ctr"/>
          <a:lstStyle>
            <a:lvl1pPr marL="0" indent="0" algn="ctr">
              <a:buNone/>
              <a:defRPr/>
            </a:lvl1pPr>
          </a:lstStyle>
          <a:p>
            <a:endParaRPr lang="en-US"/>
          </a:p>
        </p:txBody>
      </p:sp>
      <p:sp>
        <p:nvSpPr>
          <p:cNvPr id="32" name="Content Placeholder 3">
            <a:extLst>
              <a:ext uri="{FF2B5EF4-FFF2-40B4-BE49-F238E27FC236}">
                <a16:creationId xmlns:a16="http://schemas.microsoft.com/office/drawing/2014/main" id="{E31D5014-CE1F-4786-BBF6-AC803DC596AB}"/>
              </a:ext>
            </a:extLst>
          </p:cNvPr>
          <p:cNvSpPr>
            <a:spLocks noGrp="1"/>
          </p:cNvSpPr>
          <p:nvPr>
            <p:ph sz="quarter" idx="22"/>
          </p:nvPr>
        </p:nvSpPr>
        <p:spPr>
          <a:xfrm>
            <a:off x="8563204" y="2079568"/>
            <a:ext cx="2286419" cy="1074524"/>
          </a:xfrm>
        </p:spPr>
        <p:txBody>
          <a:bodyPr/>
          <a:lstStyle>
            <a:lvl1pPr marL="0" indent="0" algn="ctr">
              <a:spcBef>
                <a:spcPts val="1200"/>
              </a:spcBef>
              <a:buNone/>
              <a:defRPr sz="1400">
                <a:solidFill>
                  <a:schemeClr val="tx1"/>
                </a:solidFill>
                <a:latin typeface="+mn-lt"/>
              </a:defRPr>
            </a:lvl1pPr>
            <a:lvl2pPr marL="0" indent="0" algn="ctr">
              <a:buNone/>
              <a:defRPr sz="1200">
                <a:solidFill>
                  <a:schemeClr val="tx1"/>
                </a:solidFill>
                <a:latin typeface="+mn-lt"/>
              </a:defRPr>
            </a:lvl2pPr>
            <a:lvl3pPr marL="0" indent="0" algn="ctr">
              <a:buNone/>
              <a:defRPr>
                <a:solidFill>
                  <a:schemeClr val="tx1"/>
                </a:solidFill>
                <a:latin typeface="+mn-lt"/>
              </a:defRPr>
            </a:lvl3pPr>
            <a:lvl4pPr marL="0" indent="0" algn="ctr">
              <a:buNone/>
              <a:defRPr>
                <a:solidFill>
                  <a:schemeClr val="tx1"/>
                </a:solidFill>
                <a:latin typeface="+mn-lt"/>
              </a:defRPr>
            </a:lvl4pPr>
            <a:lvl5pPr marL="0" indent="0" algn="ctr">
              <a:buNone/>
              <a:defRPr>
                <a:solidFill>
                  <a:schemeClr val="tx1"/>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Text Placeholder 4">
            <a:extLst>
              <a:ext uri="{FF2B5EF4-FFF2-40B4-BE49-F238E27FC236}">
                <a16:creationId xmlns:a16="http://schemas.microsoft.com/office/drawing/2014/main" id="{92EE14C6-5794-4CB8-88BB-5F94F1CF971A}"/>
              </a:ext>
            </a:extLst>
          </p:cNvPr>
          <p:cNvSpPr>
            <a:spLocks noGrp="1"/>
          </p:cNvSpPr>
          <p:nvPr>
            <p:ph type="body" sz="quarter" idx="23" hasCustomPrompt="1"/>
          </p:nvPr>
        </p:nvSpPr>
        <p:spPr>
          <a:xfrm>
            <a:off x="8415002" y="1674991"/>
            <a:ext cx="2585801" cy="385517"/>
          </a:xfrm>
        </p:spPr>
        <p:txBody>
          <a:bodyPr anchor="ctr" anchorCtr="0"/>
          <a:lstStyle>
            <a:lvl1pPr marL="0" indent="0" algn="ctr">
              <a:lnSpc>
                <a:spcPct val="100000"/>
              </a:lnSpc>
              <a:spcBef>
                <a:spcPts val="0"/>
              </a:spcBef>
              <a:buNone/>
              <a:defRPr sz="1200" b="1" spc="0" baseline="0">
                <a:solidFill>
                  <a:schemeClr val="tx1"/>
                </a:solidFill>
                <a:latin typeface="+mn-lt"/>
              </a:defRPr>
            </a:lvl1pPr>
          </a:lstStyle>
          <a:p>
            <a:pPr lvl="0"/>
            <a:r>
              <a:rPr lang="en-US" dirty="0"/>
              <a:t>Subhead for bullet text goes here</a:t>
            </a:r>
          </a:p>
        </p:txBody>
      </p:sp>
      <p:sp>
        <p:nvSpPr>
          <p:cNvPr id="18" name="Text Placeholder 4"/>
          <p:cNvSpPr>
            <a:spLocks noGrp="1"/>
          </p:cNvSpPr>
          <p:nvPr>
            <p:ph type="body" sz="quarter" idx="24" hasCustomPrompt="1"/>
          </p:nvPr>
        </p:nvSpPr>
        <p:spPr>
          <a:xfrm>
            <a:off x="533400" y="146304"/>
            <a:ext cx="5791200" cy="315984"/>
          </a:xfrm>
        </p:spPr>
        <p:txBody>
          <a:bodyPr anchor="ctr" anchorCtr="0"/>
          <a:lstStyle>
            <a:lvl1pPr marL="0" indent="0">
              <a:lnSpc>
                <a:spcPct val="100000"/>
              </a:lnSpc>
              <a:buNone/>
              <a:defRPr sz="900" b="1" cap="all" spc="150" baseline="0">
                <a:solidFill>
                  <a:schemeClr val="tx2"/>
                </a:solidFill>
                <a:latin typeface="+mn-lt"/>
              </a:defRPr>
            </a:lvl1pPr>
          </a:lstStyle>
          <a:p>
            <a:pPr lvl="0"/>
            <a:r>
              <a:rPr lang="en-US" dirty="0"/>
              <a:t>OPTIONAL EYEBROW</a:t>
            </a:r>
          </a:p>
        </p:txBody>
      </p:sp>
      <p:sp>
        <p:nvSpPr>
          <p:cNvPr id="17" name="Text Placeholder 6"/>
          <p:cNvSpPr>
            <a:spLocks noGrp="1"/>
          </p:cNvSpPr>
          <p:nvPr>
            <p:ph type="body" sz="quarter" idx="12" hasCustomPrompt="1"/>
          </p:nvPr>
        </p:nvSpPr>
        <p:spPr>
          <a:xfrm>
            <a:off x="533399" y="5545347"/>
            <a:ext cx="5334001" cy="304800"/>
          </a:xfrm>
        </p:spPr>
        <p:txBody>
          <a:bodyPr anchor="b" anchorCtr="0"/>
          <a:lstStyle>
            <a:lvl1pPr marL="91440" indent="-91440" algn="l">
              <a:spcBef>
                <a:spcPts val="0"/>
              </a:spcBef>
              <a:buClr>
                <a:schemeClr val="tx1">
                  <a:lumMod val="50000"/>
                  <a:lumOff val="50000"/>
                </a:schemeClr>
              </a:buClr>
              <a:buFont typeface="+mj-lt"/>
              <a:buAutoNum type="arabicPeriod"/>
              <a:defRPr sz="700" i="0">
                <a:solidFill>
                  <a:schemeClr val="tx1">
                    <a:lumMod val="50000"/>
                    <a:lumOff val="50000"/>
                  </a:schemeClr>
                </a:solidFill>
                <a:latin typeface="Calibri Light" panose="020F0302020204030204" pitchFamily="34" charset="0"/>
                <a:cs typeface="Calibri Light" panose="020F0302020204030204" pitchFamily="34" charset="0"/>
              </a:defRPr>
            </a:lvl1pPr>
          </a:lstStyle>
          <a:p>
            <a:pPr lvl="0"/>
            <a:r>
              <a:rPr lang="en-US" dirty="0"/>
              <a:t>Footnotes</a:t>
            </a:r>
          </a:p>
        </p:txBody>
      </p:sp>
    </p:spTree>
    <p:extLst>
      <p:ext uri="{BB962C8B-B14F-4D97-AF65-F5344CB8AC3E}">
        <p14:creationId xmlns:p14="http://schemas.microsoft.com/office/powerpoint/2010/main" val="1789496504"/>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3.xml><?xml version="1.0" encoding="utf-8"?>
<p:sldLayout xmlns:a16="http://schemas.microsoft.com/office/drawing/2014/main"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1_CONTENT E/2 COL/ROUND IMAGE">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C00EA4D0-1508-4B31-8537-4DC67979514E}"/>
              </a:ext>
            </a:extLst>
          </p:cNvPr>
          <p:cNvSpPr>
            <a:spLocks noGrp="1"/>
          </p:cNvSpPr>
          <p:nvPr>
            <p:ph type="pic" sz="quarter" idx="15" hasCustomPrompt="1"/>
          </p:nvPr>
        </p:nvSpPr>
        <p:spPr>
          <a:xfrm>
            <a:off x="6063916" y="1961182"/>
            <a:ext cx="6128084" cy="4896818"/>
          </a:xfrm>
          <a:custGeom>
            <a:avLst/>
            <a:gdLst>
              <a:gd name="connsiteX0" fmla="*/ 3869875 w 6128084"/>
              <a:gd name="connsiteY0" fmla="*/ 438 h 4896818"/>
              <a:gd name="connsiteX1" fmla="*/ 5960485 w 6128084"/>
              <a:gd name="connsiteY1" fmla="*/ 625591 h 4896818"/>
              <a:gd name="connsiteX2" fmla="*/ 6128084 w 6128084"/>
              <a:gd name="connsiteY2" fmla="*/ 740556 h 4896818"/>
              <a:gd name="connsiteX3" fmla="*/ 6128084 w 6128084"/>
              <a:gd name="connsiteY3" fmla="*/ 4896818 h 4896818"/>
              <a:gd name="connsiteX4" fmla="*/ 131780 w 6128084"/>
              <a:gd name="connsiteY4" fmla="*/ 4896818 h 4896818"/>
              <a:gd name="connsiteX5" fmla="*/ 109091 w 6128084"/>
              <a:gd name="connsiteY5" fmla="*/ 4806539 h 4896818"/>
              <a:gd name="connsiteX6" fmla="*/ 1384 w 6128084"/>
              <a:gd name="connsiteY6" fmla="*/ 3912440 h 4896818"/>
              <a:gd name="connsiteX7" fmla="*/ 3869875 w 6128084"/>
              <a:gd name="connsiteY7" fmla="*/ 438 h 489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8084" h="4896818">
                <a:moveTo>
                  <a:pt x="3869875" y="438"/>
                </a:moveTo>
                <a:cubicBezTo>
                  <a:pt x="4589036" y="11315"/>
                  <a:pt x="5324726" y="230626"/>
                  <a:pt x="5960485" y="625591"/>
                </a:cubicBezTo>
                <a:lnTo>
                  <a:pt x="6128084" y="740556"/>
                </a:lnTo>
                <a:lnTo>
                  <a:pt x="6128084" y="4896818"/>
                </a:lnTo>
                <a:lnTo>
                  <a:pt x="131780" y="4896818"/>
                </a:lnTo>
                <a:lnTo>
                  <a:pt x="109091" y="4806539"/>
                </a:lnTo>
                <a:cubicBezTo>
                  <a:pt x="46285" y="4526847"/>
                  <a:pt x="9094" y="4228703"/>
                  <a:pt x="1384" y="3912440"/>
                </a:cubicBezTo>
                <a:cubicBezTo>
                  <a:pt x="-60310" y="1382331"/>
                  <a:pt x="1952112" y="-28568"/>
                  <a:pt x="3869875" y="438"/>
                </a:cubicBezTo>
                <a:close/>
              </a:path>
            </a:pathLst>
          </a:custGeom>
          <a:solidFill>
            <a:schemeClr val="tx2"/>
          </a:solidFill>
          <a:ln>
            <a:noFill/>
          </a:ln>
        </p:spPr>
        <p:txBody>
          <a:bodyPr wrap="square" anchor="ctr">
            <a:noAutofit/>
          </a:bodyPr>
          <a:lstStyle>
            <a:lvl1pPr marL="0" indent="0" algn="ctr">
              <a:buNone/>
              <a:defRPr/>
            </a:lvl1pPr>
          </a:lstStyle>
          <a:p>
            <a:r>
              <a:rPr lang="en-US" dirty="0"/>
              <a:t>Drag and drop an image file here</a:t>
            </a:r>
          </a:p>
        </p:txBody>
      </p:sp>
      <p:sp>
        <p:nvSpPr>
          <p:cNvPr id="2" name="Title 1"/>
          <p:cNvSpPr>
            <a:spLocks noGrp="1"/>
          </p:cNvSpPr>
          <p:nvPr>
            <p:ph type="title" hasCustomPrompt="1"/>
          </p:nvPr>
        </p:nvSpPr>
        <p:spPr>
          <a:xfrm>
            <a:off x="522249" y="511691"/>
            <a:ext cx="11125200" cy="925417"/>
          </a:xfrm>
        </p:spPr>
        <p:txBody>
          <a:bodyPr/>
          <a:lstStyle>
            <a:lvl1pPr>
              <a:defRPr baseline="0">
                <a:solidFill>
                  <a:schemeClr val="tx1"/>
                </a:solidFill>
                <a:latin typeface="+mj-lt"/>
              </a:defRPr>
            </a:lvl1pPr>
          </a:lstStyle>
          <a:p>
            <a:r>
              <a:rPr lang="en-US" dirty="0"/>
              <a:t>Content E headline, do not exceed one line (sentence-case)</a:t>
            </a:r>
          </a:p>
        </p:txBody>
      </p:sp>
      <p:sp>
        <p:nvSpPr>
          <p:cNvPr id="16" name="Text Placeholder 15">
            <a:extLst>
              <a:ext uri="{FF2B5EF4-FFF2-40B4-BE49-F238E27FC236}">
                <a16:creationId xmlns:a16="http://schemas.microsoft.com/office/drawing/2014/main" id="{D16127E9-EDCE-4CA6-9708-C2BB0F95FA2F}"/>
              </a:ext>
            </a:extLst>
          </p:cNvPr>
          <p:cNvSpPr>
            <a:spLocks noGrp="1"/>
          </p:cNvSpPr>
          <p:nvPr>
            <p:ph type="body" sz="quarter" idx="20"/>
          </p:nvPr>
        </p:nvSpPr>
        <p:spPr>
          <a:xfrm>
            <a:off x="6276190" y="1775249"/>
            <a:ext cx="5934098" cy="5118623"/>
          </a:xfrm>
          <a:custGeom>
            <a:avLst/>
            <a:gdLst>
              <a:gd name="connsiteX0" fmla="*/ 3964659 w 5934098"/>
              <a:gd name="connsiteY0" fmla="*/ 0 h 5118623"/>
              <a:gd name="connsiteX1" fmla="*/ 5854082 w 5934098"/>
              <a:gd name="connsiteY1" fmla="*/ 462939 h 5118623"/>
              <a:gd name="connsiteX2" fmla="*/ 5934098 w 5934098"/>
              <a:gd name="connsiteY2" fmla="*/ 507848 h 5118623"/>
              <a:gd name="connsiteX3" fmla="*/ 5934098 w 5934098"/>
              <a:gd name="connsiteY3" fmla="*/ 5118623 h 5118623"/>
              <a:gd name="connsiteX4" fmla="*/ 173032 w 5934098"/>
              <a:gd name="connsiteY4" fmla="*/ 5118623 h 5118623"/>
              <a:gd name="connsiteX5" fmla="*/ 153734 w 5934098"/>
              <a:gd name="connsiteY5" fmla="*/ 5055449 h 5118623"/>
              <a:gd name="connsiteX6" fmla="*/ 776 w 5934098"/>
              <a:gd name="connsiteY6" fmla="*/ 3986128 h 5118623"/>
              <a:gd name="connsiteX7" fmla="*/ 3964659 w 5934098"/>
              <a:gd name="connsiteY7" fmla="*/ 0 h 5118623"/>
              <a:gd name="connsiteX0" fmla="*/ 5934098 w 6025538"/>
              <a:gd name="connsiteY0" fmla="*/ 5118623 h 5210063"/>
              <a:gd name="connsiteX1" fmla="*/ 173032 w 6025538"/>
              <a:gd name="connsiteY1" fmla="*/ 5118623 h 5210063"/>
              <a:gd name="connsiteX2" fmla="*/ 153734 w 6025538"/>
              <a:gd name="connsiteY2" fmla="*/ 5055449 h 5210063"/>
              <a:gd name="connsiteX3" fmla="*/ 776 w 6025538"/>
              <a:gd name="connsiteY3" fmla="*/ 3986128 h 5210063"/>
              <a:gd name="connsiteX4" fmla="*/ 3964659 w 6025538"/>
              <a:gd name="connsiteY4" fmla="*/ 0 h 5210063"/>
              <a:gd name="connsiteX5" fmla="*/ 5854082 w 6025538"/>
              <a:gd name="connsiteY5" fmla="*/ 462939 h 5210063"/>
              <a:gd name="connsiteX6" fmla="*/ 5934098 w 6025538"/>
              <a:gd name="connsiteY6" fmla="*/ 507848 h 5210063"/>
              <a:gd name="connsiteX7" fmla="*/ 6025538 w 6025538"/>
              <a:gd name="connsiteY7" fmla="*/ 5210063 h 5210063"/>
              <a:gd name="connsiteX0" fmla="*/ 5934098 w 5934098"/>
              <a:gd name="connsiteY0" fmla="*/ 5118623 h 5118623"/>
              <a:gd name="connsiteX1" fmla="*/ 173032 w 5934098"/>
              <a:gd name="connsiteY1" fmla="*/ 5118623 h 5118623"/>
              <a:gd name="connsiteX2" fmla="*/ 153734 w 5934098"/>
              <a:gd name="connsiteY2" fmla="*/ 5055449 h 5118623"/>
              <a:gd name="connsiteX3" fmla="*/ 776 w 5934098"/>
              <a:gd name="connsiteY3" fmla="*/ 3986128 h 5118623"/>
              <a:gd name="connsiteX4" fmla="*/ 3964659 w 5934098"/>
              <a:gd name="connsiteY4" fmla="*/ 0 h 5118623"/>
              <a:gd name="connsiteX5" fmla="*/ 5854082 w 5934098"/>
              <a:gd name="connsiteY5" fmla="*/ 462939 h 5118623"/>
              <a:gd name="connsiteX6" fmla="*/ 5934098 w 5934098"/>
              <a:gd name="connsiteY6" fmla="*/ 507848 h 5118623"/>
              <a:gd name="connsiteX0" fmla="*/ 173032 w 5934098"/>
              <a:gd name="connsiteY0" fmla="*/ 5118623 h 5118623"/>
              <a:gd name="connsiteX1" fmla="*/ 153734 w 5934098"/>
              <a:gd name="connsiteY1" fmla="*/ 5055449 h 5118623"/>
              <a:gd name="connsiteX2" fmla="*/ 776 w 5934098"/>
              <a:gd name="connsiteY2" fmla="*/ 3986128 h 5118623"/>
              <a:gd name="connsiteX3" fmla="*/ 3964659 w 5934098"/>
              <a:gd name="connsiteY3" fmla="*/ 0 h 5118623"/>
              <a:gd name="connsiteX4" fmla="*/ 5854082 w 5934098"/>
              <a:gd name="connsiteY4" fmla="*/ 462939 h 5118623"/>
              <a:gd name="connsiteX5" fmla="*/ 5934098 w 5934098"/>
              <a:gd name="connsiteY5" fmla="*/ 507848 h 511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4098" h="5118623">
                <a:moveTo>
                  <a:pt x="173032" y="5118623"/>
                </a:moveTo>
                <a:lnTo>
                  <a:pt x="153734" y="5055449"/>
                </a:lnTo>
                <a:cubicBezTo>
                  <a:pt x="61008" y="4721691"/>
                  <a:pt x="7624" y="4364348"/>
                  <a:pt x="776" y="3986128"/>
                </a:cubicBezTo>
                <a:cubicBezTo>
                  <a:pt x="-43047" y="1565522"/>
                  <a:pt x="1775467" y="0"/>
                  <a:pt x="3964659" y="0"/>
                </a:cubicBezTo>
                <a:cubicBezTo>
                  <a:pt x="4648782" y="0"/>
                  <a:pt x="5292426" y="165475"/>
                  <a:pt x="5854082" y="462939"/>
                </a:cubicBezTo>
                <a:lnTo>
                  <a:pt x="5934098" y="507848"/>
                </a:lnTo>
              </a:path>
            </a:pathLst>
          </a:custGeom>
          <a:ln w="38100">
            <a:solidFill>
              <a:schemeClr val="accent6"/>
            </a:solidFill>
          </a:ln>
        </p:spPr>
        <p:txBody>
          <a:bodyPr wrap="square">
            <a:noAutofit/>
          </a:bodyPr>
          <a:lstStyle>
            <a:lvl1pPr marL="0" indent="0" algn="l">
              <a:buNone/>
              <a:defRPr>
                <a:solidFill>
                  <a:srgbClr val="636466">
                    <a:alpha val="0"/>
                  </a:srgbClr>
                </a:solidFill>
              </a:defRPr>
            </a:lvl1pPr>
          </a:lstStyle>
          <a:p>
            <a:pPr lvl="0"/>
            <a:r>
              <a:rPr lang="en-US" dirty="0"/>
              <a:t>Edit Master text styles</a:t>
            </a:r>
          </a:p>
        </p:txBody>
      </p:sp>
      <p:sp>
        <p:nvSpPr>
          <p:cNvPr id="12" name="Rectangle 11"/>
          <p:cNvSpPr>
            <a:spLocks noChangeArrowheads="1"/>
          </p:cNvSpPr>
          <p:nvPr userDrawn="1"/>
        </p:nvSpPr>
        <p:spPr bwMode="auto">
          <a:xfrm>
            <a:off x="7629379" y="6351096"/>
            <a:ext cx="3646487" cy="1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lnSpc>
                <a:spcPts val="500"/>
              </a:lnSpc>
            </a:pPr>
            <a:r>
              <a:rPr lang="en-US" sz="600" kern="1200" dirty="0" smtClean="0">
                <a:solidFill>
                  <a:schemeClr val="bg1"/>
                </a:solidFill>
                <a:latin typeface="+mn-lt"/>
                <a:ea typeface="+mn-ea"/>
                <a:cs typeface="Arial" panose="020B0604020202020204" pitchFamily="34" charset="0"/>
              </a:rPr>
              <a:t>For Internal Use Only.</a:t>
            </a:r>
            <a:r>
              <a:rPr lang="en-US" sz="600" kern="1200" baseline="0" dirty="0" smtClean="0">
                <a:solidFill>
                  <a:schemeClr val="bg1"/>
                </a:solidFill>
                <a:latin typeface="+mn-lt"/>
                <a:ea typeface="+mn-ea"/>
                <a:cs typeface="Arial" panose="020B0604020202020204" pitchFamily="34" charset="0"/>
              </a:rPr>
              <a:t>
							</a:t>
            </a:r>
            <a:r>
              <a:rPr lang="en-US" sz="600" kern="1200" dirty="0" smtClean="0">
                <a:solidFill>
                  <a:schemeClr val="bg1"/>
                </a:solidFill>
                <a:latin typeface="+mn-lt"/>
                <a:ea typeface="+mn-ea"/>
                <a:cs typeface="Arial" panose="020B0604020202020204" pitchFamily="34" charset="0"/>
              </a:rPr>
              <a:t>Not For Distribution.</a:t>
            </a:r>
          </a:p>
        </p:txBody>
      </p:sp>
      <p:sp>
        <p:nvSpPr>
          <p:cNvPr id="11" name="Rectangle 10"/>
          <p:cNvSpPr>
            <a:spLocks noGrp="1" noSelect="1" noRot="1" noMove="1" noResize="1" noEditPoints="1" noAdjustHandles="1" noChangeArrowheads="1" noChangeShapeType="1" noTextEdit="1"/>
          </p:cNvSpPr>
          <p:nvPr userDrawn="1">
            <p:custDataLst>
              <p:tags r:id="rId1"/>
            </p:custDataLst>
          </p:nvPr>
        </p:nvSpPr>
        <p:spPr>
          <a:xfrm>
            <a:off x="9674679" y="6229350"/>
            <a:ext cx="1601187" cy="4898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smtClean="0"/>
          </a:p>
        </p:txBody>
      </p:sp>
      <p:sp>
        <p:nvSpPr>
          <p:cNvPr id="17" name="Text Placeholder 4"/>
          <p:cNvSpPr>
            <a:spLocks noGrp="1"/>
          </p:cNvSpPr>
          <p:nvPr>
            <p:ph type="body" sz="quarter" idx="22" hasCustomPrompt="1"/>
          </p:nvPr>
        </p:nvSpPr>
        <p:spPr>
          <a:xfrm>
            <a:off x="533400" y="146304"/>
            <a:ext cx="5791200" cy="315984"/>
          </a:xfrm>
        </p:spPr>
        <p:txBody>
          <a:bodyPr anchor="ctr" anchorCtr="0"/>
          <a:lstStyle>
            <a:lvl1pPr marL="0" indent="0">
              <a:lnSpc>
                <a:spcPct val="100000"/>
              </a:lnSpc>
              <a:buNone/>
              <a:defRPr sz="900" b="1" cap="all" spc="150" baseline="0">
                <a:solidFill>
                  <a:schemeClr val="tx2"/>
                </a:solidFill>
                <a:latin typeface="+mn-lt"/>
              </a:defRPr>
            </a:lvl1pPr>
          </a:lstStyle>
          <a:p>
            <a:pPr lvl="0"/>
            <a:r>
              <a:rPr lang="en-US" dirty="0"/>
              <a:t>OPTIONAL EYEBROW</a:t>
            </a:r>
          </a:p>
        </p:txBody>
      </p:sp>
      <p:sp>
        <p:nvSpPr>
          <p:cNvPr id="18" name="Text Placeholder 6"/>
          <p:cNvSpPr>
            <a:spLocks noGrp="1"/>
          </p:cNvSpPr>
          <p:nvPr>
            <p:ph type="body" sz="quarter" idx="12" hasCustomPrompt="1"/>
          </p:nvPr>
        </p:nvSpPr>
        <p:spPr>
          <a:xfrm>
            <a:off x="533399" y="5545347"/>
            <a:ext cx="5334001" cy="304800"/>
          </a:xfrm>
        </p:spPr>
        <p:txBody>
          <a:bodyPr anchor="b" anchorCtr="0"/>
          <a:lstStyle>
            <a:lvl1pPr marL="91440" indent="-91440" algn="l">
              <a:spcBef>
                <a:spcPts val="0"/>
              </a:spcBef>
              <a:buClr>
                <a:schemeClr val="tx1">
                  <a:lumMod val="50000"/>
                  <a:lumOff val="50000"/>
                </a:schemeClr>
              </a:buClr>
              <a:buFont typeface="+mj-lt"/>
              <a:buAutoNum type="arabicPeriod"/>
              <a:defRPr sz="700" i="0">
                <a:solidFill>
                  <a:schemeClr val="tx1">
                    <a:lumMod val="50000"/>
                    <a:lumOff val="50000"/>
                  </a:schemeClr>
                </a:solidFill>
                <a:latin typeface="Calibri Light" panose="020F0302020204030204" pitchFamily="34" charset="0"/>
                <a:cs typeface="Calibri Light" panose="020F0302020204030204" pitchFamily="34" charset="0"/>
              </a:defRPr>
            </a:lvl1pPr>
          </a:lstStyle>
          <a:p>
            <a:pPr lvl="0"/>
            <a:r>
              <a:rPr lang="en-US" dirty="0"/>
              <a:t>Footnotes</a:t>
            </a:r>
          </a:p>
        </p:txBody>
      </p:sp>
      <p:sp>
        <p:nvSpPr>
          <p:cNvPr id="15" name="Text Placeholder 4">
            <a:extLst>
              <a:ext uri="{FF2B5EF4-FFF2-40B4-BE49-F238E27FC236}">
                <a16:creationId xmlns:a16="http://schemas.microsoft.com/office/drawing/2014/main" id="{92EE14C6-5794-4CB8-88BB-5F94F1CF971A}"/>
              </a:ext>
            </a:extLst>
          </p:cNvPr>
          <p:cNvSpPr>
            <a:spLocks noGrp="1"/>
          </p:cNvSpPr>
          <p:nvPr>
            <p:ph type="body" sz="quarter" idx="17" hasCustomPrompt="1"/>
          </p:nvPr>
        </p:nvSpPr>
        <p:spPr>
          <a:xfrm>
            <a:off x="533399" y="1828800"/>
            <a:ext cx="5334001" cy="291350"/>
          </a:xfrm>
        </p:spPr>
        <p:txBody>
          <a:bodyPr anchor="ctr" anchorCtr="0"/>
          <a:lstStyle>
            <a:lvl1pPr marL="0" indent="0">
              <a:lnSpc>
                <a:spcPct val="100000"/>
              </a:lnSpc>
              <a:spcBef>
                <a:spcPts val="0"/>
              </a:spcBef>
              <a:buNone/>
              <a:defRPr sz="1400" b="1" spc="0" baseline="0">
                <a:solidFill>
                  <a:schemeClr val="tx2"/>
                </a:solidFill>
                <a:latin typeface="+mn-lt"/>
              </a:defRPr>
            </a:lvl1pPr>
          </a:lstStyle>
          <a:p>
            <a:pPr lvl="0"/>
            <a:r>
              <a:rPr lang="en-US" dirty="0" smtClean="0"/>
              <a:t>Subhead for bullet text goes here</a:t>
            </a:r>
            <a:endParaRPr lang="en-US" dirty="0"/>
          </a:p>
        </p:txBody>
      </p:sp>
      <p:sp>
        <p:nvSpPr>
          <p:cNvPr id="19" name="Content Placeholder 3"/>
          <p:cNvSpPr>
            <a:spLocks noGrp="1"/>
          </p:cNvSpPr>
          <p:nvPr>
            <p:ph sz="quarter" idx="10" hasCustomPrompt="1"/>
          </p:nvPr>
        </p:nvSpPr>
        <p:spPr>
          <a:xfrm>
            <a:off x="533399" y="2146088"/>
            <a:ext cx="5334001" cy="2633552"/>
          </a:xfrm>
        </p:spPr>
        <p:txBody>
          <a:bodyPr/>
          <a:lstStyle>
            <a:lvl1pPr marL="182880" indent="-182880">
              <a:spcBef>
                <a:spcPts val="600"/>
              </a:spcBef>
              <a:defRPr sz="1400">
                <a:solidFill>
                  <a:schemeClr val="tx1"/>
                </a:solidFill>
                <a:latin typeface="+mn-lt"/>
              </a:defRPr>
            </a:lvl1pPr>
            <a:lvl2pPr marL="457200" indent="-182880">
              <a:buFont typeface="Arial" panose="020B0604020202020204" pitchFamily="34" charset="0"/>
              <a:buChar char="•"/>
              <a:defRPr sz="1300">
                <a:solidFill>
                  <a:schemeClr val="tx1"/>
                </a:solidFill>
                <a:latin typeface="+mn-lt"/>
              </a:defRPr>
            </a:lvl2pPr>
            <a:lvl3pPr marL="731520" indent="-182880">
              <a:defRPr sz="1200">
                <a:solidFill>
                  <a:schemeClr val="tx1"/>
                </a:solidFill>
                <a:latin typeface="+mn-lt"/>
              </a:defRPr>
            </a:lvl3pPr>
            <a:lvl4pPr marL="777240" indent="-118872">
              <a:buFont typeface="Arial" panose="020B0604020202020204" pitchFamily="34" charset="0"/>
              <a:buChar char="•"/>
              <a:defRPr>
                <a:solidFill>
                  <a:srgbClr val="636466"/>
                </a:solidFill>
                <a:latin typeface="+mn-lt"/>
              </a:defRPr>
            </a:lvl4pPr>
            <a:lvl5pPr>
              <a:defRPr>
                <a:solidFill>
                  <a:srgbClr val="636466"/>
                </a:solidFill>
                <a:latin typeface="+mn-lt"/>
              </a:defRPr>
            </a:lvl5pPr>
          </a:lstStyle>
          <a:p>
            <a:pPr lvl="0"/>
            <a:r>
              <a:rPr lang="en-US" dirty="0"/>
              <a:t>Click to edit Master text styles</a:t>
            </a:r>
          </a:p>
          <a:p>
            <a:pPr lvl="1"/>
            <a:r>
              <a:rPr lang="en-US" dirty="0"/>
              <a:t>Second level</a:t>
            </a:r>
          </a:p>
          <a:p>
            <a:pPr lvl="2"/>
            <a:r>
              <a:rPr lang="en-US" dirty="0"/>
              <a:t>Third </a:t>
            </a:r>
            <a:r>
              <a:rPr lang="en-US" dirty="0" smtClean="0"/>
              <a:t>level</a:t>
            </a:r>
            <a:endParaRPr lang="en-US" dirty="0"/>
          </a:p>
        </p:txBody>
      </p:sp>
      <p:sp>
        <p:nvSpPr>
          <p:cNvPr id="13" name="TextBox 12">
            <a:extLst>
              <a:ext uri="{FF2B5EF4-FFF2-40B4-BE49-F238E27FC236}">
                <a16:creationId xmlns:a16="http://schemas.microsoft.com/office/drawing/2014/main" id="{5AC7B5BC-FDCC-4977-A3D6-73111F5699FF}"/>
              </a:ext>
            </a:extLst>
          </p:cNvPr>
          <p:cNvSpPr txBox="1"/>
          <p:nvPr userDrawn="1"/>
        </p:nvSpPr>
        <p:spPr>
          <a:xfrm>
            <a:off x="11438860" y="6390933"/>
            <a:ext cx="225056" cy="184893"/>
          </a:xfrm>
          <a:prstGeom prst="rect">
            <a:avLst/>
          </a:prstGeom>
          <a:noFill/>
        </p:spPr>
        <p:txBody>
          <a:bodyPr wrap="square" lIns="0" tIns="0" rIns="0" bIns="0" rtlCol="0" anchor="b" anchorCtr="0">
            <a:noAutofit/>
          </a:bodyPr>
          <a:lstStyle/>
          <a:p>
            <a:pPr algn="r"/>
            <a:fld id="{0FD08294-13F4-471E-BAD0-2C8D54C2E70F}" type="slidenum">
              <a:rPr lang="en-US" sz="650" smtClean="0">
                <a:solidFill>
                  <a:schemeClr val="bg1"/>
                </a:solidFill>
                <a:latin typeface="+mn-lt"/>
              </a:rPr>
              <a:t>‹#›</a:t>
            </a:fld>
            <a:endParaRPr lang="en-US" sz="650" dirty="0">
              <a:solidFill>
                <a:schemeClr val="bg1"/>
              </a:solidFill>
              <a:latin typeface="+mn-lt"/>
            </a:endParaRPr>
          </a:p>
        </p:txBody>
      </p:sp>
      <p:sp>
        <p:nvSpPr>
          <p:cNvPr id="14" name="TextBox 13">
            <a:extLst>
              <a:ext uri="{FF2B5EF4-FFF2-40B4-BE49-F238E27FC236}">
                <a16:creationId xmlns:a16="http://schemas.microsoft.com/office/drawing/2014/main" id="{D81645BE-80FE-43D0-AC0E-E2F888A88671}"/>
              </a:ext>
            </a:extLst>
          </p:cNvPr>
          <p:cNvSpPr txBox="1"/>
          <p:nvPr userDrawn="1"/>
        </p:nvSpPr>
        <p:spPr>
          <a:xfrm>
            <a:off x="8381398" y="6435396"/>
            <a:ext cx="2926150" cy="138235"/>
          </a:xfrm>
          <a:prstGeom prst="rect">
            <a:avLst/>
          </a:prstGeom>
          <a:noFill/>
        </p:spPr>
        <p:txBody>
          <a:bodyPr wrap="square" lIns="0" tIns="0" rIns="0" bIns="0" rtlCol="0" anchor="b" anchorCtr="0">
            <a:noAutofit/>
          </a:bodyPr>
          <a:lstStyle/>
          <a:p>
            <a:pPr algn="r"/>
            <a:r>
              <a:rPr lang="en-US" sz="650" dirty="0" smtClean="0">
                <a:solidFill>
                  <a:schemeClr val="bg1"/>
                </a:solidFill>
                <a:latin typeface="+mn-lt"/>
              </a:rPr>
              <a:t>
							</a:t>
            </a:r>
          </a:p>
          <a:p>
            <a:pPr algn="r"/>
            <a:r>
              <a:rPr lang="en-US" sz="650" dirty="0" smtClean="0">
                <a:solidFill>
                  <a:schemeClr val="bg1"/>
                </a:solidFill>
                <a:latin typeface="+mn-lt"/>
              </a:rPr>
              <a:t>©2021 Laboratory Corporation of America® Holdings   All rights reserved. </a:t>
            </a:r>
            <a:endParaRPr lang="en-US" sz="650" dirty="0">
              <a:solidFill>
                <a:schemeClr val="bg1"/>
              </a:solidFill>
              <a:latin typeface="+mn-lt"/>
            </a:endParaRPr>
          </a:p>
        </p:txBody>
      </p:sp>
    </p:spTree>
    <p:extLst>
      <p:ext uri="{BB962C8B-B14F-4D97-AF65-F5344CB8AC3E}">
        <p14:creationId xmlns:p14="http://schemas.microsoft.com/office/powerpoint/2010/main" val="888303098"/>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4.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LIGHTER CONTENT/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512064"/>
            <a:ext cx="11125200" cy="957072"/>
          </a:xfrm>
        </p:spPr>
        <p:txBody>
          <a:bodyPr/>
          <a:lstStyle>
            <a:lvl1pPr>
              <a:defRPr baseline="0">
                <a:solidFill>
                  <a:schemeClr val="tx1"/>
                </a:solidFill>
                <a:latin typeface="+mj-lt"/>
              </a:defRPr>
            </a:lvl1pPr>
          </a:lstStyle>
          <a:p>
            <a:r>
              <a:rPr lang="en-US" dirty="0"/>
              <a:t>Content headline, do not exceed three lines (sentence-case)</a:t>
            </a:r>
          </a:p>
        </p:txBody>
      </p:sp>
      <p:sp>
        <p:nvSpPr>
          <p:cNvPr id="7" name="Text Placeholder 4"/>
          <p:cNvSpPr>
            <a:spLocks noGrp="1"/>
          </p:cNvSpPr>
          <p:nvPr>
            <p:ph type="body" sz="quarter" idx="21" hasCustomPrompt="1"/>
          </p:nvPr>
        </p:nvSpPr>
        <p:spPr>
          <a:xfrm>
            <a:off x="533400" y="146304"/>
            <a:ext cx="5791200" cy="315984"/>
          </a:xfrm>
        </p:spPr>
        <p:txBody>
          <a:bodyPr anchor="ctr" anchorCtr="0"/>
          <a:lstStyle>
            <a:lvl1pPr marL="0" indent="0">
              <a:lnSpc>
                <a:spcPct val="100000"/>
              </a:lnSpc>
              <a:buNone/>
              <a:defRPr sz="900" b="1" cap="all" spc="150" baseline="0">
                <a:solidFill>
                  <a:schemeClr val="tx2"/>
                </a:solidFill>
                <a:latin typeface="+mn-lt"/>
              </a:defRPr>
            </a:lvl1pPr>
          </a:lstStyle>
          <a:p>
            <a:pPr lvl="0"/>
            <a:r>
              <a:rPr lang="en-US" dirty="0"/>
              <a:t>OPTIONAL EYEBROW</a:t>
            </a:r>
          </a:p>
        </p:txBody>
      </p:sp>
      <p:sp>
        <p:nvSpPr>
          <p:cNvPr id="9" name="Text Placeholder 6"/>
          <p:cNvSpPr>
            <a:spLocks noGrp="1"/>
          </p:cNvSpPr>
          <p:nvPr>
            <p:ph type="body" sz="quarter" idx="12" hasCustomPrompt="1"/>
          </p:nvPr>
        </p:nvSpPr>
        <p:spPr>
          <a:xfrm>
            <a:off x="533399" y="5545347"/>
            <a:ext cx="5334001" cy="304800"/>
          </a:xfrm>
        </p:spPr>
        <p:txBody>
          <a:bodyPr anchor="b" anchorCtr="0"/>
          <a:lstStyle>
            <a:lvl1pPr marL="91440" indent="-91440" algn="l">
              <a:spcBef>
                <a:spcPts val="0"/>
              </a:spcBef>
              <a:buClr>
                <a:schemeClr val="tx1">
                  <a:lumMod val="50000"/>
                  <a:lumOff val="50000"/>
                </a:schemeClr>
              </a:buClr>
              <a:buFont typeface="+mj-lt"/>
              <a:buAutoNum type="arabicPeriod"/>
              <a:defRPr sz="700" i="0">
                <a:solidFill>
                  <a:schemeClr val="tx1">
                    <a:lumMod val="50000"/>
                    <a:lumOff val="50000"/>
                  </a:schemeClr>
                </a:solidFill>
                <a:latin typeface="Calibri Light" panose="020F0302020204030204" pitchFamily="34" charset="0"/>
                <a:cs typeface="Calibri Light" panose="020F0302020204030204" pitchFamily="34" charset="0"/>
              </a:defRPr>
            </a:lvl1pPr>
          </a:lstStyle>
          <a:p>
            <a:pPr lvl="0"/>
            <a:r>
              <a:rPr lang="en-US" dirty="0"/>
              <a:t>Footnotes</a:t>
            </a:r>
          </a:p>
        </p:txBody>
      </p:sp>
      <p:sp>
        <p:nvSpPr>
          <p:cNvPr id="10" name="Text Placeholder 4">
            <a:extLst>
              <a:ext uri="{FF2B5EF4-FFF2-40B4-BE49-F238E27FC236}">
                <a16:creationId xmlns:a16="http://schemas.microsoft.com/office/drawing/2014/main" id="{92EE14C6-5794-4CB8-88BB-5F94F1CF971A}"/>
              </a:ext>
            </a:extLst>
          </p:cNvPr>
          <p:cNvSpPr>
            <a:spLocks noGrp="1"/>
          </p:cNvSpPr>
          <p:nvPr>
            <p:ph type="body" sz="quarter" idx="17" hasCustomPrompt="1"/>
          </p:nvPr>
        </p:nvSpPr>
        <p:spPr>
          <a:xfrm>
            <a:off x="533399" y="1828800"/>
            <a:ext cx="5562600" cy="291350"/>
          </a:xfrm>
        </p:spPr>
        <p:txBody>
          <a:bodyPr anchor="ctr" anchorCtr="0"/>
          <a:lstStyle>
            <a:lvl1pPr marL="0" indent="0">
              <a:lnSpc>
                <a:spcPct val="100000"/>
              </a:lnSpc>
              <a:spcBef>
                <a:spcPts val="0"/>
              </a:spcBef>
              <a:buNone/>
              <a:defRPr sz="1400" b="1" spc="0" baseline="0">
                <a:solidFill>
                  <a:schemeClr val="tx2"/>
                </a:solidFill>
                <a:latin typeface="+mn-lt"/>
              </a:defRPr>
            </a:lvl1pPr>
          </a:lstStyle>
          <a:p>
            <a:pPr lvl="0"/>
            <a:r>
              <a:rPr lang="en-US" dirty="0" smtClean="0"/>
              <a:t>Subhead for bullet text goes here</a:t>
            </a:r>
            <a:endParaRPr lang="en-US" dirty="0"/>
          </a:p>
        </p:txBody>
      </p:sp>
      <p:sp>
        <p:nvSpPr>
          <p:cNvPr id="8" name="Content Placeholder 3"/>
          <p:cNvSpPr>
            <a:spLocks noGrp="1"/>
          </p:cNvSpPr>
          <p:nvPr>
            <p:ph sz="quarter" idx="10" hasCustomPrompt="1"/>
          </p:nvPr>
        </p:nvSpPr>
        <p:spPr>
          <a:xfrm>
            <a:off x="533398" y="2146088"/>
            <a:ext cx="9751829" cy="2633552"/>
          </a:xfrm>
        </p:spPr>
        <p:txBody>
          <a:bodyPr/>
          <a:lstStyle>
            <a:lvl1pPr marL="182880" indent="-182880">
              <a:spcBef>
                <a:spcPts val="600"/>
              </a:spcBef>
              <a:defRPr sz="1400">
                <a:solidFill>
                  <a:schemeClr val="tx1"/>
                </a:solidFill>
                <a:latin typeface="+mn-lt"/>
              </a:defRPr>
            </a:lvl1pPr>
            <a:lvl2pPr marL="457200" indent="-182880">
              <a:buFont typeface="Arial" panose="020B0604020202020204" pitchFamily="34" charset="0"/>
              <a:buChar char="•"/>
              <a:defRPr sz="1300">
                <a:solidFill>
                  <a:schemeClr val="tx1"/>
                </a:solidFill>
                <a:latin typeface="+mn-lt"/>
              </a:defRPr>
            </a:lvl2pPr>
            <a:lvl3pPr marL="731520" indent="-182880">
              <a:defRPr sz="1200">
                <a:solidFill>
                  <a:schemeClr val="tx1"/>
                </a:solidFill>
                <a:latin typeface="+mn-lt"/>
              </a:defRPr>
            </a:lvl3pPr>
            <a:lvl4pPr marL="777240" indent="-118872">
              <a:buFont typeface="Arial" panose="020B0604020202020204" pitchFamily="34" charset="0"/>
              <a:buChar char="•"/>
              <a:defRPr>
                <a:solidFill>
                  <a:srgbClr val="636466"/>
                </a:solidFill>
                <a:latin typeface="+mn-lt"/>
              </a:defRPr>
            </a:lvl4pPr>
            <a:lvl5pPr>
              <a:defRPr>
                <a:solidFill>
                  <a:srgbClr val="636466"/>
                </a:solidFill>
                <a:latin typeface="+mn-lt"/>
              </a:defRPr>
            </a:lvl5pPr>
          </a:lstStyle>
          <a:p>
            <a:pPr lvl="0"/>
            <a:r>
              <a:rPr lang="en-US" dirty="0"/>
              <a:t>Click to edit Master text styles</a:t>
            </a:r>
          </a:p>
          <a:p>
            <a:pPr lvl="1"/>
            <a:r>
              <a:rPr lang="en-US" dirty="0"/>
              <a:t>Second level</a:t>
            </a:r>
          </a:p>
          <a:p>
            <a:pPr lvl="2"/>
            <a:r>
              <a:rPr lang="en-US" dirty="0" smtClean="0"/>
              <a:t>Third level</a:t>
            </a:r>
            <a:endParaRPr lang="en-US" dirty="0"/>
          </a:p>
        </p:txBody>
      </p:sp>
    </p:spTree>
    <p:extLst>
      <p:ext uri="{BB962C8B-B14F-4D97-AF65-F5344CB8AC3E}">
        <p14:creationId xmlns:p14="http://schemas.microsoft.com/office/powerpoint/2010/main" val="815175896"/>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5.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LIGHTER CONTENT/2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512063"/>
            <a:ext cx="11125200" cy="1225297"/>
          </a:xfrm>
        </p:spPr>
        <p:txBody>
          <a:bodyPr/>
          <a:lstStyle>
            <a:lvl1pPr>
              <a:defRPr baseline="0">
                <a:solidFill>
                  <a:schemeClr val="tx1"/>
                </a:solidFill>
                <a:latin typeface="+mj-lt"/>
              </a:defRPr>
            </a:lvl1pPr>
          </a:lstStyle>
          <a:p>
            <a:r>
              <a:rPr lang="en-US" dirty="0"/>
              <a:t>Content headline, do not exceed three lines (sentence-case)</a:t>
            </a:r>
          </a:p>
        </p:txBody>
      </p:sp>
      <p:sp>
        <p:nvSpPr>
          <p:cNvPr id="8" name="Text Placeholder 4"/>
          <p:cNvSpPr>
            <a:spLocks noGrp="1"/>
          </p:cNvSpPr>
          <p:nvPr>
            <p:ph type="body" sz="quarter" idx="21" hasCustomPrompt="1"/>
          </p:nvPr>
        </p:nvSpPr>
        <p:spPr>
          <a:xfrm>
            <a:off x="533400" y="146304"/>
            <a:ext cx="5791200" cy="315984"/>
          </a:xfrm>
        </p:spPr>
        <p:txBody>
          <a:bodyPr anchor="ctr" anchorCtr="0"/>
          <a:lstStyle>
            <a:lvl1pPr marL="0" indent="0">
              <a:lnSpc>
                <a:spcPct val="100000"/>
              </a:lnSpc>
              <a:buNone/>
              <a:defRPr sz="900" b="1" cap="all" spc="150" baseline="0">
                <a:solidFill>
                  <a:schemeClr val="tx2"/>
                </a:solidFill>
                <a:latin typeface="+mn-lt"/>
              </a:defRPr>
            </a:lvl1pPr>
          </a:lstStyle>
          <a:p>
            <a:pPr lvl="0"/>
            <a:r>
              <a:rPr lang="en-US" dirty="0"/>
              <a:t>OPTIONAL EYEBROW</a:t>
            </a:r>
          </a:p>
        </p:txBody>
      </p:sp>
      <p:sp>
        <p:nvSpPr>
          <p:cNvPr id="12" name="Text Placeholder 6"/>
          <p:cNvSpPr>
            <a:spLocks noGrp="1"/>
          </p:cNvSpPr>
          <p:nvPr>
            <p:ph type="body" sz="quarter" idx="12" hasCustomPrompt="1"/>
          </p:nvPr>
        </p:nvSpPr>
        <p:spPr>
          <a:xfrm>
            <a:off x="533399" y="5545347"/>
            <a:ext cx="5334001" cy="304800"/>
          </a:xfrm>
        </p:spPr>
        <p:txBody>
          <a:bodyPr anchor="b" anchorCtr="0"/>
          <a:lstStyle>
            <a:lvl1pPr marL="91440" indent="-91440" algn="l">
              <a:spcBef>
                <a:spcPts val="0"/>
              </a:spcBef>
              <a:buClr>
                <a:schemeClr val="tx1">
                  <a:lumMod val="50000"/>
                  <a:lumOff val="50000"/>
                </a:schemeClr>
              </a:buClr>
              <a:buFont typeface="+mj-lt"/>
              <a:buAutoNum type="arabicPeriod"/>
              <a:defRPr sz="700" i="0">
                <a:solidFill>
                  <a:schemeClr val="tx1">
                    <a:lumMod val="50000"/>
                    <a:lumOff val="50000"/>
                  </a:schemeClr>
                </a:solidFill>
                <a:latin typeface="Calibri Light" panose="020F0302020204030204" pitchFamily="34" charset="0"/>
                <a:cs typeface="Calibri Light" panose="020F0302020204030204" pitchFamily="34" charset="0"/>
              </a:defRPr>
            </a:lvl1pPr>
          </a:lstStyle>
          <a:p>
            <a:pPr lvl="0"/>
            <a:r>
              <a:rPr lang="en-US" dirty="0"/>
              <a:t>Footnotes</a:t>
            </a:r>
          </a:p>
        </p:txBody>
      </p:sp>
      <p:sp>
        <p:nvSpPr>
          <p:cNvPr id="11" name="Text Placeholder 4">
            <a:extLst>
              <a:ext uri="{FF2B5EF4-FFF2-40B4-BE49-F238E27FC236}">
                <a16:creationId xmlns:a16="http://schemas.microsoft.com/office/drawing/2014/main" id="{92EE14C6-5794-4CB8-88BB-5F94F1CF971A}"/>
              </a:ext>
            </a:extLst>
          </p:cNvPr>
          <p:cNvSpPr>
            <a:spLocks noGrp="1"/>
          </p:cNvSpPr>
          <p:nvPr>
            <p:ph type="body" sz="quarter" idx="17" hasCustomPrompt="1"/>
          </p:nvPr>
        </p:nvSpPr>
        <p:spPr>
          <a:xfrm>
            <a:off x="533399" y="1828800"/>
            <a:ext cx="5562600" cy="291350"/>
          </a:xfrm>
        </p:spPr>
        <p:txBody>
          <a:bodyPr anchor="ctr" anchorCtr="0"/>
          <a:lstStyle>
            <a:lvl1pPr marL="0" indent="0">
              <a:lnSpc>
                <a:spcPct val="100000"/>
              </a:lnSpc>
              <a:spcBef>
                <a:spcPts val="0"/>
              </a:spcBef>
              <a:buNone/>
              <a:defRPr sz="1400" b="1" spc="0" baseline="0">
                <a:solidFill>
                  <a:schemeClr val="tx2"/>
                </a:solidFill>
                <a:latin typeface="+mn-lt"/>
              </a:defRPr>
            </a:lvl1pPr>
          </a:lstStyle>
          <a:p>
            <a:pPr lvl="0"/>
            <a:r>
              <a:rPr lang="en-US" dirty="0" smtClean="0"/>
              <a:t>Subhead for bullet text goes here</a:t>
            </a:r>
            <a:endParaRPr lang="en-US" dirty="0"/>
          </a:p>
        </p:txBody>
      </p:sp>
      <p:sp>
        <p:nvSpPr>
          <p:cNvPr id="9" name="Content Placeholder 3"/>
          <p:cNvSpPr>
            <a:spLocks noGrp="1"/>
          </p:cNvSpPr>
          <p:nvPr>
            <p:ph sz="quarter" idx="10" hasCustomPrompt="1"/>
          </p:nvPr>
        </p:nvSpPr>
        <p:spPr>
          <a:xfrm>
            <a:off x="533399" y="2146088"/>
            <a:ext cx="5334001" cy="2633552"/>
          </a:xfrm>
        </p:spPr>
        <p:txBody>
          <a:bodyPr/>
          <a:lstStyle>
            <a:lvl1pPr marL="182880" indent="-182880">
              <a:spcBef>
                <a:spcPts val="600"/>
              </a:spcBef>
              <a:defRPr sz="1400">
                <a:solidFill>
                  <a:schemeClr val="tx1"/>
                </a:solidFill>
                <a:latin typeface="+mn-lt"/>
              </a:defRPr>
            </a:lvl1pPr>
            <a:lvl2pPr marL="457200" indent="-182880">
              <a:buFont typeface="Arial" panose="020B0604020202020204" pitchFamily="34" charset="0"/>
              <a:buChar char="•"/>
              <a:defRPr sz="1300">
                <a:solidFill>
                  <a:schemeClr val="tx1"/>
                </a:solidFill>
                <a:latin typeface="+mn-lt"/>
              </a:defRPr>
            </a:lvl2pPr>
            <a:lvl3pPr marL="731520" indent="-182880">
              <a:defRPr sz="1200">
                <a:solidFill>
                  <a:schemeClr val="tx1"/>
                </a:solidFill>
                <a:latin typeface="+mn-lt"/>
              </a:defRPr>
            </a:lvl3pPr>
            <a:lvl4pPr marL="777240" indent="-118872">
              <a:buFont typeface="Arial" panose="020B0604020202020204" pitchFamily="34" charset="0"/>
              <a:buChar char="•"/>
              <a:defRPr>
                <a:solidFill>
                  <a:srgbClr val="636466"/>
                </a:solidFill>
                <a:latin typeface="+mn-lt"/>
              </a:defRPr>
            </a:lvl4pPr>
            <a:lvl5pPr>
              <a:defRPr>
                <a:solidFill>
                  <a:srgbClr val="636466"/>
                </a:solidFill>
                <a:latin typeface="+mn-lt"/>
              </a:defRPr>
            </a:lvl5pPr>
          </a:lstStyle>
          <a:p>
            <a:pPr lvl="0"/>
            <a:r>
              <a:rPr lang="en-US" dirty="0"/>
              <a:t>Click to edit Master text styles</a:t>
            </a:r>
          </a:p>
          <a:p>
            <a:pPr lvl="1"/>
            <a:r>
              <a:rPr lang="en-US" dirty="0"/>
              <a:t>Second level</a:t>
            </a:r>
          </a:p>
          <a:p>
            <a:pPr lvl="2"/>
            <a:r>
              <a:rPr lang="en-US" dirty="0" smtClean="0"/>
              <a:t>Third level</a:t>
            </a:r>
            <a:endParaRPr lang="en-US" dirty="0"/>
          </a:p>
        </p:txBody>
      </p:sp>
      <p:sp>
        <p:nvSpPr>
          <p:cNvPr id="10" name="Content Placeholder 3"/>
          <p:cNvSpPr>
            <a:spLocks noGrp="1"/>
          </p:cNvSpPr>
          <p:nvPr>
            <p:ph sz="quarter" idx="22" hasCustomPrompt="1"/>
          </p:nvPr>
        </p:nvSpPr>
        <p:spPr>
          <a:xfrm>
            <a:off x="6322827" y="2146088"/>
            <a:ext cx="5334001" cy="2633552"/>
          </a:xfrm>
        </p:spPr>
        <p:txBody>
          <a:bodyPr/>
          <a:lstStyle>
            <a:lvl1pPr marL="182880" indent="-182880">
              <a:spcBef>
                <a:spcPts val="600"/>
              </a:spcBef>
              <a:defRPr sz="1400">
                <a:solidFill>
                  <a:schemeClr val="tx1"/>
                </a:solidFill>
                <a:latin typeface="+mn-lt"/>
              </a:defRPr>
            </a:lvl1pPr>
            <a:lvl2pPr marL="457200" indent="-182880">
              <a:buFont typeface="Arial" panose="020B0604020202020204" pitchFamily="34" charset="0"/>
              <a:buChar char="•"/>
              <a:defRPr sz="1300">
                <a:solidFill>
                  <a:schemeClr val="tx1"/>
                </a:solidFill>
                <a:latin typeface="+mn-lt"/>
              </a:defRPr>
            </a:lvl2pPr>
            <a:lvl3pPr marL="731520" indent="-182880">
              <a:defRPr sz="1200">
                <a:solidFill>
                  <a:schemeClr val="tx1"/>
                </a:solidFill>
                <a:latin typeface="+mn-lt"/>
              </a:defRPr>
            </a:lvl3pPr>
            <a:lvl4pPr marL="777240" indent="-118872">
              <a:buFont typeface="Arial" panose="020B0604020202020204" pitchFamily="34" charset="0"/>
              <a:buChar char="•"/>
              <a:defRPr>
                <a:solidFill>
                  <a:srgbClr val="636466"/>
                </a:solidFill>
                <a:latin typeface="+mn-lt"/>
              </a:defRPr>
            </a:lvl4pPr>
            <a:lvl5pPr>
              <a:defRPr>
                <a:solidFill>
                  <a:srgbClr val="636466"/>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spTree>
    <p:extLst>
      <p:ext uri="{BB962C8B-B14F-4D97-AF65-F5344CB8AC3E}">
        <p14:creationId xmlns:p14="http://schemas.microsoft.com/office/powerpoint/2010/main" val="2738790618"/>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6.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TITLE/BLANK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39813B1-14A5-49B6-B640-630D2979EFF7}"/>
              </a:ext>
            </a:extLst>
          </p:cNvPr>
          <p:cNvSpPr>
            <a:spLocks noGrp="1"/>
          </p:cNvSpPr>
          <p:nvPr>
            <p:ph type="title" hasCustomPrompt="1"/>
          </p:nvPr>
        </p:nvSpPr>
        <p:spPr>
          <a:xfrm>
            <a:off x="522249" y="511691"/>
            <a:ext cx="11125200" cy="925417"/>
          </a:xfrm>
        </p:spPr>
        <p:txBody>
          <a:bodyPr/>
          <a:lstStyle>
            <a:lvl1pPr>
              <a:defRPr baseline="0">
                <a:solidFill>
                  <a:schemeClr val="tx1"/>
                </a:solidFill>
                <a:latin typeface="+mj-lt"/>
              </a:defRPr>
            </a:lvl1pPr>
          </a:lstStyle>
          <a:p>
            <a:r>
              <a:rPr lang="en-US" dirty="0"/>
              <a:t>Content headline, do not exceed one line (sentence-case)</a:t>
            </a:r>
          </a:p>
        </p:txBody>
      </p:sp>
      <p:sp>
        <p:nvSpPr>
          <p:cNvPr id="4" name="Text Placeholder 4"/>
          <p:cNvSpPr>
            <a:spLocks noGrp="1"/>
          </p:cNvSpPr>
          <p:nvPr>
            <p:ph type="body" sz="quarter" idx="21" hasCustomPrompt="1"/>
          </p:nvPr>
        </p:nvSpPr>
        <p:spPr>
          <a:xfrm>
            <a:off x="533400" y="146304"/>
            <a:ext cx="5791200" cy="315984"/>
          </a:xfrm>
        </p:spPr>
        <p:txBody>
          <a:bodyPr anchor="ctr" anchorCtr="0"/>
          <a:lstStyle>
            <a:lvl1pPr marL="0" indent="0">
              <a:lnSpc>
                <a:spcPct val="100000"/>
              </a:lnSpc>
              <a:buNone/>
              <a:defRPr sz="900" b="1" cap="all" spc="150" baseline="0">
                <a:solidFill>
                  <a:schemeClr val="tx2"/>
                </a:solidFill>
                <a:latin typeface="+mn-lt"/>
              </a:defRPr>
            </a:lvl1pPr>
          </a:lstStyle>
          <a:p>
            <a:pPr lvl="0"/>
            <a:r>
              <a:rPr lang="en-US" dirty="0"/>
              <a:t>OPTIONAL EYEBROW</a:t>
            </a:r>
          </a:p>
        </p:txBody>
      </p:sp>
    </p:spTree>
    <p:extLst>
      <p:ext uri="{BB962C8B-B14F-4D97-AF65-F5344CB8AC3E}">
        <p14:creationId xmlns:p14="http://schemas.microsoft.com/office/powerpoint/2010/main" val="1158723765"/>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7.xml><?xml version="1.0" encoding="utf-8"?>
<p:sldLayout xmlns:p14="http://schemas.microsoft.com/office/powerpoint/2010/main"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856137"/>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16="http://schemas.microsoft.com/office/drawing/2014/main"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329" y="1647611"/>
            <a:ext cx="10973342" cy="3181778"/>
          </a:xfrm>
        </p:spPr>
        <p:txBody>
          <a:bodyPr anchor="ctr" anchorCtr="0"/>
          <a:lstStyle>
            <a:lvl1pPr algn="ctr">
              <a:lnSpc>
                <a:spcPts val="4000"/>
              </a:lnSpc>
              <a:defRPr sz="4000" b="0" spc="0" baseline="0">
                <a:solidFill>
                  <a:schemeClr val="tx1"/>
                </a:solidFill>
                <a:latin typeface="+mj-lt"/>
              </a:defRPr>
            </a:lvl1pPr>
          </a:lstStyle>
          <a:p>
            <a:r>
              <a:rPr lang="en-US" dirty="0"/>
              <a:t>Closing slide headline </a:t>
            </a:r>
            <a:br>
              <a:rPr lang="en-US" dirty="0"/>
            </a:br>
            <a:r>
              <a:rPr lang="en-US" dirty="0"/>
              <a:t>can go up to four lines</a:t>
            </a:r>
          </a:p>
        </p:txBody>
      </p:sp>
      <p:sp>
        <p:nvSpPr>
          <p:cNvPr id="35" name="TextBox 34">
            <a:extLst>
              <a:ext uri="{FF2B5EF4-FFF2-40B4-BE49-F238E27FC236}">
                <a16:creationId xmlns:a16="http://schemas.microsoft.com/office/drawing/2014/main" id="{45C40353-A1E4-4BC4-B47B-39574FFD1371}"/>
              </a:ext>
            </a:extLst>
          </p:cNvPr>
          <p:cNvSpPr txBox="1">
            <a:spLocks noGrp="1" noSelect="1" noRot="1" noMove="1" noResize="1" noEditPoints="1" noAdjustHandles="1" noChangeArrowheads="1" noChangeShapeType="1" noTextEdit="1"/>
          </p:cNvSpPr>
          <p:nvPr userDrawn="1">
            <p:custDataLst>
              <p:tags r:id="rId1"/>
            </p:custDataLst>
          </p:nvPr>
        </p:nvSpPr>
        <p:spPr>
          <a:xfrm>
            <a:off x="4636933" y="6121193"/>
            <a:ext cx="2926150" cy="229222"/>
          </a:xfrm>
          <a:prstGeom prst="rect">
            <a:avLst/>
          </a:prstGeom>
          <a:noFill/>
        </p:spPr>
        <p:txBody>
          <a:bodyPr wrap="square" lIns="0" tIns="0" rIns="0" bIns="0" rtlCol="0" anchor="b" anchorCtr="0">
            <a:noAutofit/>
          </a:bodyPr>
          <a:lstStyle/>
          <a:p>
            <a:pPr algn="ctr"/>
            <a:r>
              <a:rPr lang="en-US" sz="650" dirty="0">
                <a:solidFill>
                  <a:schemeClr val="tx1">
                    <a:lumMod val="50000"/>
                    <a:lumOff val="50000"/>
                  </a:schemeClr>
                </a:solidFill>
                <a:latin typeface="+mn-lt"/>
              </a:rPr>
              <a:t>For Internal Use Only – Not For Distribution</a:t>
            </a:r>
          </a:p>
        </p:txBody>
      </p:sp>
      <p:grpSp>
        <p:nvGrpSpPr>
          <p:cNvPr id="36" name="Group 35">
            <a:extLst>
              <a:ext uri="{FF2B5EF4-FFF2-40B4-BE49-F238E27FC236}">
                <a16:creationId xmlns:a16="http://schemas.microsoft.com/office/drawing/2014/main" id="{23277F8E-B809-44CD-83FD-94D557FA2818}"/>
              </a:ext>
            </a:extLst>
          </p:cNvPr>
          <p:cNvGrpSpPr>
            <a:grpSpLocks noGrp="1" noSelect="1" noRot="1" noMove="1" noResize="1"/>
          </p:cNvGrpSpPr>
          <p:nvPr userDrawn="1">
            <p:custDataLst>
              <p:tags r:id="rId2"/>
            </p:custDataLst>
          </p:nvPr>
        </p:nvGrpSpPr>
        <p:grpSpPr>
          <a:xfrm>
            <a:off x="5240801" y="5578747"/>
            <a:ext cx="1710397" cy="454214"/>
            <a:chOff x="5466238" y="1780162"/>
            <a:chExt cx="6208892" cy="1648838"/>
          </a:xfrm>
        </p:grpSpPr>
        <p:grpSp>
          <p:nvGrpSpPr>
            <p:cNvPr id="37" name="Group 36">
              <a:extLst>
                <a:ext uri="{FF2B5EF4-FFF2-40B4-BE49-F238E27FC236}">
                  <a16:creationId xmlns:a16="http://schemas.microsoft.com/office/drawing/2014/main" id="{751492CE-7860-42CC-AB19-EB413DC2BE38}"/>
                </a:ext>
              </a:extLst>
            </p:cNvPr>
            <p:cNvGrpSpPr/>
            <p:nvPr/>
          </p:nvGrpSpPr>
          <p:grpSpPr>
            <a:xfrm>
              <a:off x="7443982" y="2021903"/>
              <a:ext cx="4231148" cy="1168083"/>
              <a:chOff x="7443982" y="2021903"/>
              <a:chExt cx="4231148" cy="1168083"/>
            </a:xfrm>
          </p:grpSpPr>
          <p:sp>
            <p:nvSpPr>
              <p:cNvPr id="73" name="Freeform: Shape 72">
                <a:extLst>
                  <a:ext uri="{FF2B5EF4-FFF2-40B4-BE49-F238E27FC236}">
                    <a16:creationId xmlns:a16="http://schemas.microsoft.com/office/drawing/2014/main" id="{42744E7E-0557-49D3-9EEE-8A39C99B7902}"/>
                  </a:ext>
                </a:extLst>
              </p:cNvPr>
              <p:cNvSpPr/>
              <p:nvPr/>
            </p:nvSpPr>
            <p:spPr>
              <a:xfrm>
                <a:off x="7443982" y="2021903"/>
                <a:ext cx="173108" cy="922714"/>
              </a:xfrm>
              <a:custGeom>
                <a:avLst/>
                <a:gdLst>
                  <a:gd name="connsiteX0" fmla="*/ 0 w 103822"/>
                  <a:gd name="connsiteY0" fmla="*/ 0 h 553402"/>
                  <a:gd name="connsiteX1" fmla="*/ 103822 w 103822"/>
                  <a:gd name="connsiteY1" fmla="*/ 0 h 553402"/>
                  <a:gd name="connsiteX2" fmla="*/ 103822 w 103822"/>
                  <a:gd name="connsiteY2" fmla="*/ 553403 h 553402"/>
                  <a:gd name="connsiteX3" fmla="*/ 0 w 103822"/>
                  <a:gd name="connsiteY3" fmla="*/ 553403 h 553402"/>
                  <a:gd name="connsiteX4" fmla="*/ 0 w 103822"/>
                  <a:gd name="connsiteY4" fmla="*/ 0 h 553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2" h="553402">
                    <a:moveTo>
                      <a:pt x="0" y="0"/>
                    </a:moveTo>
                    <a:lnTo>
                      <a:pt x="103822" y="0"/>
                    </a:lnTo>
                    <a:lnTo>
                      <a:pt x="103822" y="553403"/>
                    </a:lnTo>
                    <a:lnTo>
                      <a:pt x="0" y="553403"/>
                    </a:lnTo>
                    <a:lnTo>
                      <a:pt x="0" y="0"/>
                    </a:lnTo>
                    <a:close/>
                  </a:path>
                </a:pathLst>
              </a:custGeom>
              <a:solidFill>
                <a:srgbClr val="231F20"/>
              </a:solid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01EF84C7-F0B9-469F-85F7-384A930990E6}"/>
                  </a:ext>
                </a:extLst>
              </p:cNvPr>
              <p:cNvSpPr/>
              <p:nvPr/>
            </p:nvSpPr>
            <p:spPr>
              <a:xfrm>
                <a:off x="7693004" y="2298876"/>
                <a:ext cx="647170" cy="659717"/>
              </a:xfrm>
              <a:custGeom>
                <a:avLst/>
                <a:gdLst>
                  <a:gd name="connsiteX0" fmla="*/ 187261 w 388143"/>
                  <a:gd name="connsiteY0" fmla="*/ 395668 h 395668"/>
                  <a:gd name="connsiteX1" fmla="*/ 0 w 388143"/>
                  <a:gd name="connsiteY1" fmla="*/ 197834 h 395668"/>
                  <a:gd name="connsiteX2" fmla="*/ 187261 w 388143"/>
                  <a:gd name="connsiteY2" fmla="*/ 0 h 395668"/>
                  <a:gd name="connsiteX3" fmla="*/ 284321 w 388143"/>
                  <a:gd name="connsiteY3" fmla="*/ 35624 h 395668"/>
                  <a:gd name="connsiteX4" fmla="*/ 284321 w 388143"/>
                  <a:gd name="connsiteY4" fmla="*/ 8287 h 395668"/>
                  <a:gd name="connsiteX5" fmla="*/ 388144 w 388143"/>
                  <a:gd name="connsiteY5" fmla="*/ 8287 h 395668"/>
                  <a:gd name="connsiteX6" fmla="*/ 388144 w 388143"/>
                  <a:gd name="connsiteY6" fmla="*/ 387287 h 395668"/>
                  <a:gd name="connsiteX7" fmla="*/ 284321 w 388143"/>
                  <a:gd name="connsiteY7" fmla="*/ 387287 h 395668"/>
                  <a:gd name="connsiteX8" fmla="*/ 284321 w 388143"/>
                  <a:gd name="connsiteY8" fmla="*/ 359283 h 395668"/>
                  <a:gd name="connsiteX9" fmla="*/ 187261 w 388143"/>
                  <a:gd name="connsiteY9" fmla="*/ 395668 h 395668"/>
                  <a:gd name="connsiteX10" fmla="*/ 202406 w 388143"/>
                  <a:gd name="connsiteY10" fmla="*/ 300895 h 395668"/>
                  <a:gd name="connsiteX11" fmla="*/ 284321 w 388143"/>
                  <a:gd name="connsiteY11" fmla="*/ 259175 h 395668"/>
                  <a:gd name="connsiteX12" fmla="*/ 284321 w 388143"/>
                  <a:gd name="connsiteY12" fmla="*/ 135636 h 395668"/>
                  <a:gd name="connsiteX13" fmla="*/ 202406 w 388143"/>
                  <a:gd name="connsiteY13" fmla="*/ 94678 h 395668"/>
                  <a:gd name="connsiteX14" fmla="*/ 107632 w 388143"/>
                  <a:gd name="connsiteY14" fmla="*/ 197739 h 395668"/>
                  <a:gd name="connsiteX15" fmla="*/ 202406 w 388143"/>
                  <a:gd name="connsiteY15" fmla="*/ 300895 h 39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8143" h="395668">
                    <a:moveTo>
                      <a:pt x="187261" y="395668"/>
                    </a:moveTo>
                    <a:cubicBezTo>
                      <a:pt x="75057" y="395668"/>
                      <a:pt x="0" y="303943"/>
                      <a:pt x="0" y="197834"/>
                    </a:cubicBezTo>
                    <a:cubicBezTo>
                      <a:pt x="0" y="91726"/>
                      <a:pt x="75057" y="0"/>
                      <a:pt x="187261" y="0"/>
                    </a:cubicBezTo>
                    <a:cubicBezTo>
                      <a:pt x="228219" y="0"/>
                      <a:pt x="262318" y="14383"/>
                      <a:pt x="284321" y="35624"/>
                    </a:cubicBezTo>
                    <a:lnTo>
                      <a:pt x="284321" y="8287"/>
                    </a:lnTo>
                    <a:lnTo>
                      <a:pt x="388144" y="8287"/>
                    </a:lnTo>
                    <a:lnTo>
                      <a:pt x="388144" y="387287"/>
                    </a:lnTo>
                    <a:lnTo>
                      <a:pt x="284321" y="387287"/>
                    </a:lnTo>
                    <a:lnTo>
                      <a:pt x="284321" y="359283"/>
                    </a:lnTo>
                    <a:cubicBezTo>
                      <a:pt x="262318" y="381191"/>
                      <a:pt x="228219" y="395668"/>
                      <a:pt x="187261" y="395668"/>
                    </a:cubicBezTo>
                    <a:close/>
                    <a:moveTo>
                      <a:pt x="202406" y="300895"/>
                    </a:moveTo>
                    <a:cubicBezTo>
                      <a:pt x="242602" y="300895"/>
                      <a:pt x="266795" y="283464"/>
                      <a:pt x="284321" y="259175"/>
                    </a:cubicBezTo>
                    <a:lnTo>
                      <a:pt x="284321" y="135636"/>
                    </a:lnTo>
                    <a:cubicBezTo>
                      <a:pt x="266890" y="112109"/>
                      <a:pt x="242602" y="94678"/>
                      <a:pt x="202406" y="94678"/>
                    </a:cubicBezTo>
                    <a:cubicBezTo>
                      <a:pt x="146304" y="94678"/>
                      <a:pt x="107632" y="141637"/>
                      <a:pt x="107632" y="197739"/>
                    </a:cubicBezTo>
                    <a:cubicBezTo>
                      <a:pt x="107632" y="253841"/>
                      <a:pt x="146304" y="300895"/>
                      <a:pt x="202406" y="300895"/>
                    </a:cubicBezTo>
                    <a:close/>
                  </a:path>
                </a:pathLst>
              </a:custGeom>
              <a:solidFill>
                <a:srgbClr val="231F20"/>
              </a:solid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8EA6F7B0-012D-4230-A02F-5FB88B2597D6}"/>
                  </a:ext>
                </a:extLst>
              </p:cNvPr>
              <p:cNvSpPr/>
              <p:nvPr/>
            </p:nvSpPr>
            <p:spPr>
              <a:xfrm>
                <a:off x="8445310" y="2021903"/>
                <a:ext cx="647170" cy="936690"/>
              </a:xfrm>
              <a:custGeom>
                <a:avLst/>
                <a:gdLst>
                  <a:gd name="connsiteX0" fmla="*/ 200882 w 388143"/>
                  <a:gd name="connsiteY0" fmla="*/ 561784 h 561784"/>
                  <a:gd name="connsiteX1" fmla="*/ 103822 w 388143"/>
                  <a:gd name="connsiteY1" fmla="*/ 525399 h 561784"/>
                  <a:gd name="connsiteX2" fmla="*/ 103822 w 388143"/>
                  <a:gd name="connsiteY2" fmla="*/ 553403 h 561784"/>
                  <a:gd name="connsiteX3" fmla="*/ 0 w 388143"/>
                  <a:gd name="connsiteY3" fmla="*/ 553403 h 561784"/>
                  <a:gd name="connsiteX4" fmla="*/ 0 w 388143"/>
                  <a:gd name="connsiteY4" fmla="*/ 0 h 561784"/>
                  <a:gd name="connsiteX5" fmla="*/ 103822 w 388143"/>
                  <a:gd name="connsiteY5" fmla="*/ 0 h 561784"/>
                  <a:gd name="connsiteX6" fmla="*/ 103822 w 388143"/>
                  <a:gd name="connsiteY6" fmla="*/ 201644 h 561784"/>
                  <a:gd name="connsiteX7" fmla="*/ 200882 w 388143"/>
                  <a:gd name="connsiteY7" fmla="*/ 166021 h 561784"/>
                  <a:gd name="connsiteX8" fmla="*/ 388144 w 388143"/>
                  <a:gd name="connsiteY8" fmla="*/ 363855 h 561784"/>
                  <a:gd name="connsiteX9" fmla="*/ 200882 w 388143"/>
                  <a:gd name="connsiteY9" fmla="*/ 561784 h 561784"/>
                  <a:gd name="connsiteX10" fmla="*/ 185738 w 388143"/>
                  <a:gd name="connsiteY10" fmla="*/ 467011 h 561784"/>
                  <a:gd name="connsiteX11" fmla="*/ 281273 w 388143"/>
                  <a:gd name="connsiteY11" fmla="*/ 363950 h 561784"/>
                  <a:gd name="connsiteX12" fmla="*/ 185738 w 388143"/>
                  <a:gd name="connsiteY12" fmla="*/ 260890 h 561784"/>
                  <a:gd name="connsiteX13" fmla="*/ 103822 w 388143"/>
                  <a:gd name="connsiteY13" fmla="*/ 301847 h 561784"/>
                  <a:gd name="connsiteX14" fmla="*/ 103822 w 388143"/>
                  <a:gd name="connsiteY14" fmla="*/ 425387 h 561784"/>
                  <a:gd name="connsiteX15" fmla="*/ 185738 w 388143"/>
                  <a:gd name="connsiteY15" fmla="*/ 467011 h 56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8143" h="561784">
                    <a:moveTo>
                      <a:pt x="200882" y="561784"/>
                    </a:moveTo>
                    <a:cubicBezTo>
                      <a:pt x="160687" y="561784"/>
                      <a:pt x="125825" y="547402"/>
                      <a:pt x="103822" y="525399"/>
                    </a:cubicBezTo>
                    <a:lnTo>
                      <a:pt x="103822" y="553403"/>
                    </a:lnTo>
                    <a:lnTo>
                      <a:pt x="0" y="553403"/>
                    </a:lnTo>
                    <a:lnTo>
                      <a:pt x="0" y="0"/>
                    </a:lnTo>
                    <a:lnTo>
                      <a:pt x="103822" y="0"/>
                    </a:lnTo>
                    <a:lnTo>
                      <a:pt x="103822" y="201644"/>
                    </a:lnTo>
                    <a:cubicBezTo>
                      <a:pt x="125825" y="180404"/>
                      <a:pt x="160687" y="166021"/>
                      <a:pt x="200882" y="166021"/>
                    </a:cubicBezTo>
                    <a:cubicBezTo>
                      <a:pt x="313087" y="166021"/>
                      <a:pt x="388144" y="257746"/>
                      <a:pt x="388144" y="363855"/>
                    </a:cubicBezTo>
                    <a:cubicBezTo>
                      <a:pt x="388144" y="469963"/>
                      <a:pt x="313087" y="561784"/>
                      <a:pt x="200882" y="561784"/>
                    </a:cubicBezTo>
                    <a:close/>
                    <a:moveTo>
                      <a:pt x="185738" y="467011"/>
                    </a:moveTo>
                    <a:cubicBezTo>
                      <a:pt x="242602" y="467011"/>
                      <a:pt x="281273" y="420053"/>
                      <a:pt x="281273" y="363950"/>
                    </a:cubicBezTo>
                    <a:cubicBezTo>
                      <a:pt x="281273" y="307848"/>
                      <a:pt x="242602" y="260890"/>
                      <a:pt x="185738" y="260890"/>
                    </a:cubicBezTo>
                    <a:cubicBezTo>
                      <a:pt x="145542" y="260890"/>
                      <a:pt x="121253" y="278321"/>
                      <a:pt x="103822" y="301847"/>
                    </a:cubicBezTo>
                    <a:lnTo>
                      <a:pt x="103822" y="425387"/>
                    </a:lnTo>
                    <a:cubicBezTo>
                      <a:pt x="121253" y="449580"/>
                      <a:pt x="145542" y="467011"/>
                      <a:pt x="185738" y="467011"/>
                    </a:cubicBezTo>
                    <a:close/>
                  </a:path>
                </a:pathLst>
              </a:custGeom>
              <a:solidFill>
                <a:srgbClr val="231F20"/>
              </a:solid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0B08DADA-CE4E-4F68-8D7B-D7996B860F63}"/>
                  </a:ext>
                </a:extLst>
              </p:cNvPr>
              <p:cNvSpPr/>
              <p:nvPr/>
            </p:nvSpPr>
            <p:spPr>
              <a:xfrm>
                <a:off x="9149178" y="2298876"/>
                <a:ext cx="634465" cy="659717"/>
              </a:xfrm>
              <a:custGeom>
                <a:avLst/>
                <a:gdLst>
                  <a:gd name="connsiteX0" fmla="*/ 200882 w 380523"/>
                  <a:gd name="connsiteY0" fmla="*/ 395668 h 395668"/>
                  <a:gd name="connsiteX1" fmla="*/ 0 w 380523"/>
                  <a:gd name="connsiteY1" fmla="*/ 197834 h 395668"/>
                  <a:gd name="connsiteX2" fmla="*/ 200882 w 380523"/>
                  <a:gd name="connsiteY2" fmla="*/ 0 h 395668"/>
                  <a:gd name="connsiteX3" fmla="*/ 380524 w 380523"/>
                  <a:gd name="connsiteY3" fmla="*/ 109156 h 395668"/>
                  <a:gd name="connsiteX4" fmla="*/ 290322 w 380523"/>
                  <a:gd name="connsiteY4" fmla="*/ 157639 h 395668"/>
                  <a:gd name="connsiteX5" fmla="*/ 200882 w 380523"/>
                  <a:gd name="connsiteY5" fmla="*/ 96965 h 395668"/>
                  <a:gd name="connsiteX6" fmla="*/ 104585 w 380523"/>
                  <a:gd name="connsiteY6" fmla="*/ 197834 h 395668"/>
                  <a:gd name="connsiteX7" fmla="*/ 200882 w 380523"/>
                  <a:gd name="connsiteY7" fmla="*/ 298704 h 395668"/>
                  <a:gd name="connsiteX8" fmla="*/ 290322 w 380523"/>
                  <a:gd name="connsiteY8" fmla="*/ 238030 h 395668"/>
                  <a:gd name="connsiteX9" fmla="*/ 380524 w 380523"/>
                  <a:gd name="connsiteY9" fmla="*/ 286512 h 395668"/>
                  <a:gd name="connsiteX10" fmla="*/ 200882 w 380523"/>
                  <a:gd name="connsiteY10" fmla="*/ 395668 h 39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0523" h="395668">
                    <a:moveTo>
                      <a:pt x="200882" y="395668"/>
                    </a:moveTo>
                    <a:cubicBezTo>
                      <a:pt x="88678" y="395668"/>
                      <a:pt x="0" y="312230"/>
                      <a:pt x="0" y="197834"/>
                    </a:cubicBezTo>
                    <a:cubicBezTo>
                      <a:pt x="0" y="83344"/>
                      <a:pt x="88678" y="0"/>
                      <a:pt x="200882" y="0"/>
                    </a:cubicBezTo>
                    <a:cubicBezTo>
                      <a:pt x="279749" y="0"/>
                      <a:pt x="347948" y="44005"/>
                      <a:pt x="380524" y="109156"/>
                    </a:cubicBezTo>
                    <a:lnTo>
                      <a:pt x="290322" y="157639"/>
                    </a:lnTo>
                    <a:cubicBezTo>
                      <a:pt x="275177" y="122777"/>
                      <a:pt x="242602" y="96965"/>
                      <a:pt x="200882" y="96965"/>
                    </a:cubicBezTo>
                    <a:cubicBezTo>
                      <a:pt x="146304" y="96965"/>
                      <a:pt x="104585" y="139446"/>
                      <a:pt x="104585" y="197834"/>
                    </a:cubicBezTo>
                    <a:cubicBezTo>
                      <a:pt x="104585" y="256223"/>
                      <a:pt x="146304" y="298704"/>
                      <a:pt x="200882" y="298704"/>
                    </a:cubicBezTo>
                    <a:cubicBezTo>
                      <a:pt x="242602" y="298704"/>
                      <a:pt x="275177" y="272891"/>
                      <a:pt x="290322" y="238030"/>
                    </a:cubicBezTo>
                    <a:lnTo>
                      <a:pt x="380524" y="286512"/>
                    </a:lnTo>
                    <a:cubicBezTo>
                      <a:pt x="347948" y="351663"/>
                      <a:pt x="279749" y="395668"/>
                      <a:pt x="200882" y="395668"/>
                    </a:cubicBezTo>
                    <a:close/>
                  </a:path>
                </a:pathLst>
              </a:custGeom>
              <a:solidFill>
                <a:srgbClr val="231F20"/>
              </a:solid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A010F925-5E77-464F-8E66-CFB3944F9C57}"/>
                  </a:ext>
                </a:extLst>
              </p:cNvPr>
              <p:cNvSpPr/>
              <p:nvPr/>
            </p:nvSpPr>
            <p:spPr>
              <a:xfrm>
                <a:off x="9818900" y="2298876"/>
                <a:ext cx="664799" cy="659717"/>
              </a:xfrm>
              <a:custGeom>
                <a:avLst/>
                <a:gdLst>
                  <a:gd name="connsiteX0" fmla="*/ 199358 w 398716"/>
                  <a:gd name="connsiteY0" fmla="*/ 395668 h 395668"/>
                  <a:gd name="connsiteX1" fmla="*/ 0 w 398716"/>
                  <a:gd name="connsiteY1" fmla="*/ 197834 h 395668"/>
                  <a:gd name="connsiteX2" fmla="*/ 199358 w 398716"/>
                  <a:gd name="connsiteY2" fmla="*/ 0 h 395668"/>
                  <a:gd name="connsiteX3" fmla="*/ 398716 w 398716"/>
                  <a:gd name="connsiteY3" fmla="*/ 197834 h 395668"/>
                  <a:gd name="connsiteX4" fmla="*/ 199358 w 398716"/>
                  <a:gd name="connsiteY4" fmla="*/ 395668 h 395668"/>
                  <a:gd name="connsiteX5" fmla="*/ 199358 w 398716"/>
                  <a:gd name="connsiteY5" fmla="*/ 298609 h 395668"/>
                  <a:gd name="connsiteX6" fmla="*/ 293370 w 398716"/>
                  <a:gd name="connsiteY6" fmla="*/ 197739 h 395668"/>
                  <a:gd name="connsiteX7" fmla="*/ 199358 w 398716"/>
                  <a:gd name="connsiteY7" fmla="*/ 96869 h 395668"/>
                  <a:gd name="connsiteX8" fmla="*/ 104584 w 398716"/>
                  <a:gd name="connsiteY8" fmla="*/ 197739 h 395668"/>
                  <a:gd name="connsiteX9" fmla="*/ 199358 w 398716"/>
                  <a:gd name="connsiteY9" fmla="*/ 298609 h 39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8716" h="395668">
                    <a:moveTo>
                      <a:pt x="199358" y="395668"/>
                    </a:moveTo>
                    <a:cubicBezTo>
                      <a:pt x="89440" y="395668"/>
                      <a:pt x="0" y="308515"/>
                      <a:pt x="0" y="197834"/>
                    </a:cubicBezTo>
                    <a:cubicBezTo>
                      <a:pt x="0" y="87154"/>
                      <a:pt x="89440" y="0"/>
                      <a:pt x="199358" y="0"/>
                    </a:cubicBezTo>
                    <a:cubicBezTo>
                      <a:pt x="309277" y="0"/>
                      <a:pt x="398716" y="87154"/>
                      <a:pt x="398716" y="197834"/>
                    </a:cubicBezTo>
                    <a:cubicBezTo>
                      <a:pt x="398812" y="308420"/>
                      <a:pt x="309277" y="395668"/>
                      <a:pt x="199358" y="395668"/>
                    </a:cubicBezTo>
                    <a:close/>
                    <a:moveTo>
                      <a:pt x="199358" y="298609"/>
                    </a:moveTo>
                    <a:cubicBezTo>
                      <a:pt x="253937" y="298609"/>
                      <a:pt x="293370" y="256127"/>
                      <a:pt x="293370" y="197739"/>
                    </a:cubicBezTo>
                    <a:cubicBezTo>
                      <a:pt x="293370" y="139351"/>
                      <a:pt x="253937" y="96869"/>
                      <a:pt x="199358" y="96869"/>
                    </a:cubicBezTo>
                    <a:cubicBezTo>
                      <a:pt x="144780" y="96869"/>
                      <a:pt x="104584" y="139351"/>
                      <a:pt x="104584" y="197739"/>
                    </a:cubicBezTo>
                    <a:cubicBezTo>
                      <a:pt x="104680" y="256127"/>
                      <a:pt x="144780" y="298609"/>
                      <a:pt x="199358" y="298609"/>
                    </a:cubicBezTo>
                    <a:close/>
                  </a:path>
                </a:pathLst>
              </a:custGeom>
              <a:solidFill>
                <a:srgbClr val="231F20"/>
              </a:solid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1D09EF47-A03D-4950-BE62-9F2F9817A786}"/>
                  </a:ext>
                </a:extLst>
              </p:cNvPr>
              <p:cNvSpPr/>
              <p:nvPr/>
            </p:nvSpPr>
            <p:spPr>
              <a:xfrm>
                <a:off x="11027960" y="2298876"/>
                <a:ext cx="647170" cy="891110"/>
              </a:xfrm>
              <a:custGeom>
                <a:avLst/>
                <a:gdLst>
                  <a:gd name="connsiteX0" fmla="*/ 0 w 388143"/>
                  <a:gd name="connsiteY0" fmla="*/ 8287 h 534447"/>
                  <a:gd name="connsiteX1" fmla="*/ 103822 w 388143"/>
                  <a:gd name="connsiteY1" fmla="*/ 8287 h 534447"/>
                  <a:gd name="connsiteX2" fmla="*/ 103822 w 388143"/>
                  <a:gd name="connsiteY2" fmla="*/ 35624 h 534447"/>
                  <a:gd name="connsiteX3" fmla="*/ 200882 w 388143"/>
                  <a:gd name="connsiteY3" fmla="*/ 0 h 534447"/>
                  <a:gd name="connsiteX4" fmla="*/ 388144 w 388143"/>
                  <a:gd name="connsiteY4" fmla="*/ 197834 h 534447"/>
                  <a:gd name="connsiteX5" fmla="*/ 200882 w 388143"/>
                  <a:gd name="connsiteY5" fmla="*/ 395668 h 534447"/>
                  <a:gd name="connsiteX6" fmla="*/ 103822 w 388143"/>
                  <a:gd name="connsiteY6" fmla="*/ 359283 h 534447"/>
                  <a:gd name="connsiteX7" fmla="*/ 103822 w 388143"/>
                  <a:gd name="connsiteY7" fmla="*/ 534448 h 534447"/>
                  <a:gd name="connsiteX8" fmla="*/ 0 w 388143"/>
                  <a:gd name="connsiteY8" fmla="*/ 534448 h 534447"/>
                  <a:gd name="connsiteX9" fmla="*/ 0 w 388143"/>
                  <a:gd name="connsiteY9" fmla="*/ 8287 h 534447"/>
                  <a:gd name="connsiteX10" fmla="*/ 185738 w 388143"/>
                  <a:gd name="connsiteY10" fmla="*/ 300895 h 534447"/>
                  <a:gd name="connsiteX11" fmla="*/ 281273 w 388143"/>
                  <a:gd name="connsiteY11" fmla="*/ 197834 h 534447"/>
                  <a:gd name="connsiteX12" fmla="*/ 185738 w 388143"/>
                  <a:gd name="connsiteY12" fmla="*/ 94678 h 534447"/>
                  <a:gd name="connsiteX13" fmla="*/ 103822 w 388143"/>
                  <a:gd name="connsiteY13" fmla="*/ 135636 h 534447"/>
                  <a:gd name="connsiteX14" fmla="*/ 103822 w 388143"/>
                  <a:gd name="connsiteY14" fmla="*/ 259175 h 534447"/>
                  <a:gd name="connsiteX15" fmla="*/ 185738 w 388143"/>
                  <a:gd name="connsiteY15" fmla="*/ 300895 h 53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8143" h="534447">
                    <a:moveTo>
                      <a:pt x="0" y="8287"/>
                    </a:moveTo>
                    <a:lnTo>
                      <a:pt x="103822" y="8287"/>
                    </a:lnTo>
                    <a:lnTo>
                      <a:pt x="103822" y="35624"/>
                    </a:lnTo>
                    <a:cubicBezTo>
                      <a:pt x="125825" y="14383"/>
                      <a:pt x="160687" y="0"/>
                      <a:pt x="200882" y="0"/>
                    </a:cubicBezTo>
                    <a:cubicBezTo>
                      <a:pt x="313087" y="0"/>
                      <a:pt x="388144" y="91726"/>
                      <a:pt x="388144" y="197834"/>
                    </a:cubicBezTo>
                    <a:cubicBezTo>
                      <a:pt x="388144" y="303943"/>
                      <a:pt x="313087" y="395668"/>
                      <a:pt x="200882" y="395668"/>
                    </a:cubicBezTo>
                    <a:cubicBezTo>
                      <a:pt x="160687" y="395668"/>
                      <a:pt x="125825" y="381286"/>
                      <a:pt x="103822" y="359283"/>
                    </a:cubicBezTo>
                    <a:lnTo>
                      <a:pt x="103822" y="534448"/>
                    </a:lnTo>
                    <a:lnTo>
                      <a:pt x="0" y="534448"/>
                    </a:lnTo>
                    <a:lnTo>
                      <a:pt x="0" y="8287"/>
                    </a:lnTo>
                    <a:close/>
                    <a:moveTo>
                      <a:pt x="185738" y="300895"/>
                    </a:moveTo>
                    <a:cubicBezTo>
                      <a:pt x="242602" y="300895"/>
                      <a:pt x="281273" y="253937"/>
                      <a:pt x="281273" y="197834"/>
                    </a:cubicBezTo>
                    <a:cubicBezTo>
                      <a:pt x="281273" y="141732"/>
                      <a:pt x="242602" y="94678"/>
                      <a:pt x="185738" y="94678"/>
                    </a:cubicBezTo>
                    <a:cubicBezTo>
                      <a:pt x="145542" y="94678"/>
                      <a:pt x="121253" y="112109"/>
                      <a:pt x="103822" y="135636"/>
                    </a:cubicBezTo>
                    <a:lnTo>
                      <a:pt x="103822" y="259175"/>
                    </a:lnTo>
                    <a:cubicBezTo>
                      <a:pt x="121253" y="283464"/>
                      <a:pt x="145542" y="300895"/>
                      <a:pt x="185738" y="300895"/>
                    </a:cubicBezTo>
                    <a:close/>
                  </a:path>
                </a:pathLst>
              </a:custGeom>
              <a:solidFill>
                <a:srgbClr val="231F20"/>
              </a:solid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7B557CA3-FC95-4E8C-9EB4-C0583BD2AA53}"/>
                  </a:ext>
                </a:extLst>
              </p:cNvPr>
              <p:cNvSpPr/>
              <p:nvPr/>
            </p:nvSpPr>
            <p:spPr>
              <a:xfrm>
                <a:off x="10559137" y="2305071"/>
                <a:ext cx="393066" cy="639388"/>
              </a:xfrm>
              <a:custGeom>
                <a:avLst/>
                <a:gdLst>
                  <a:gd name="connsiteX0" fmla="*/ 191738 w 235743"/>
                  <a:gd name="connsiteY0" fmla="*/ 0 h 383476"/>
                  <a:gd name="connsiteX1" fmla="*/ 103822 w 235743"/>
                  <a:gd name="connsiteY1" fmla="*/ 50006 h 383476"/>
                  <a:gd name="connsiteX2" fmla="*/ 103822 w 235743"/>
                  <a:gd name="connsiteY2" fmla="*/ 4477 h 383476"/>
                  <a:gd name="connsiteX3" fmla="*/ 0 w 235743"/>
                  <a:gd name="connsiteY3" fmla="*/ 4477 h 383476"/>
                  <a:gd name="connsiteX4" fmla="*/ 0 w 235743"/>
                  <a:gd name="connsiteY4" fmla="*/ 383476 h 383476"/>
                  <a:gd name="connsiteX5" fmla="*/ 103822 w 235743"/>
                  <a:gd name="connsiteY5" fmla="*/ 383476 h 383476"/>
                  <a:gd name="connsiteX6" fmla="*/ 103822 w 235743"/>
                  <a:gd name="connsiteY6" fmla="*/ 148971 h 383476"/>
                  <a:gd name="connsiteX7" fmla="*/ 235744 w 235743"/>
                  <a:gd name="connsiteY7" fmla="*/ 106299 h 383476"/>
                  <a:gd name="connsiteX8" fmla="*/ 235744 w 235743"/>
                  <a:gd name="connsiteY8" fmla="*/ 6763 h 383476"/>
                  <a:gd name="connsiteX9" fmla="*/ 191738 w 235743"/>
                  <a:gd name="connsiteY9" fmla="*/ 0 h 383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5743" h="383476">
                    <a:moveTo>
                      <a:pt x="191738" y="0"/>
                    </a:moveTo>
                    <a:cubicBezTo>
                      <a:pt x="152305" y="0"/>
                      <a:pt x="116681" y="22765"/>
                      <a:pt x="103822" y="50006"/>
                    </a:cubicBezTo>
                    <a:lnTo>
                      <a:pt x="103822" y="4477"/>
                    </a:lnTo>
                    <a:lnTo>
                      <a:pt x="0" y="4477"/>
                    </a:lnTo>
                    <a:lnTo>
                      <a:pt x="0" y="383476"/>
                    </a:lnTo>
                    <a:lnTo>
                      <a:pt x="103822" y="383476"/>
                    </a:lnTo>
                    <a:lnTo>
                      <a:pt x="103822" y="148971"/>
                    </a:lnTo>
                    <a:cubicBezTo>
                      <a:pt x="153162" y="77438"/>
                      <a:pt x="235744" y="106299"/>
                      <a:pt x="235744" y="106299"/>
                    </a:cubicBezTo>
                    <a:lnTo>
                      <a:pt x="235744" y="6763"/>
                    </a:lnTo>
                    <a:cubicBezTo>
                      <a:pt x="227362" y="3810"/>
                      <a:pt x="210693" y="0"/>
                      <a:pt x="191738" y="0"/>
                    </a:cubicBezTo>
                    <a:close/>
                  </a:path>
                </a:pathLst>
              </a:custGeom>
              <a:solidFill>
                <a:srgbClr val="231F20"/>
              </a:solidFill>
              <a:ln w="9525" cap="flat">
                <a:noFill/>
                <a:prstDash val="solid"/>
                <a:miter/>
              </a:ln>
            </p:spPr>
            <p:txBody>
              <a:bodyPr rtlCol="0" anchor="ctr"/>
              <a:lstStyle/>
              <a:p>
                <a:endParaRPr lang="en-US"/>
              </a:p>
            </p:txBody>
          </p:sp>
        </p:grpSp>
        <p:grpSp>
          <p:nvGrpSpPr>
            <p:cNvPr id="38" name="Group 37">
              <a:extLst>
                <a:ext uri="{FF2B5EF4-FFF2-40B4-BE49-F238E27FC236}">
                  <a16:creationId xmlns:a16="http://schemas.microsoft.com/office/drawing/2014/main" id="{F800516F-58A3-4538-8E87-DDC0E994DAF8}"/>
                </a:ext>
              </a:extLst>
            </p:cNvPr>
            <p:cNvGrpSpPr/>
            <p:nvPr/>
          </p:nvGrpSpPr>
          <p:grpSpPr>
            <a:xfrm>
              <a:off x="5466238" y="1780162"/>
              <a:ext cx="1632900" cy="1648838"/>
              <a:chOff x="5466238" y="1780162"/>
              <a:chExt cx="1632900" cy="1648838"/>
            </a:xfrm>
          </p:grpSpPr>
          <p:sp>
            <p:nvSpPr>
              <p:cNvPr id="39" name="Freeform: Shape 38">
                <a:extLst>
                  <a:ext uri="{FF2B5EF4-FFF2-40B4-BE49-F238E27FC236}">
                    <a16:creationId xmlns:a16="http://schemas.microsoft.com/office/drawing/2014/main" id="{1E24C812-7F90-4BD9-8779-D2136C2FAD49}"/>
                  </a:ext>
                </a:extLst>
              </p:cNvPr>
              <p:cNvSpPr/>
              <p:nvPr/>
            </p:nvSpPr>
            <p:spPr>
              <a:xfrm>
                <a:off x="5466238" y="1780162"/>
                <a:ext cx="1632900" cy="1648838"/>
              </a:xfrm>
              <a:custGeom>
                <a:avLst/>
                <a:gdLst>
                  <a:gd name="connsiteX0" fmla="*/ 805923 w 979339"/>
                  <a:gd name="connsiteY0" fmla="*/ 116410 h 988898"/>
                  <a:gd name="connsiteX1" fmla="*/ 868883 w 979339"/>
                  <a:gd name="connsiteY1" fmla="*/ 798590 h 988898"/>
                  <a:gd name="connsiteX2" fmla="*/ 181750 w 979339"/>
                  <a:gd name="connsiteY2" fmla="*/ 870313 h 988898"/>
                  <a:gd name="connsiteX3" fmla="*/ 114408 w 979339"/>
                  <a:gd name="connsiteY3" fmla="*/ 158701 h 988898"/>
                  <a:gd name="connsiteX4" fmla="*/ 805923 w 979339"/>
                  <a:gd name="connsiteY4" fmla="*/ 116410 h 988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339" h="988898">
                    <a:moveTo>
                      <a:pt x="805923" y="116410"/>
                    </a:moveTo>
                    <a:cubicBezTo>
                      <a:pt x="1010044" y="281097"/>
                      <a:pt x="1037762" y="582944"/>
                      <a:pt x="868883" y="798590"/>
                    </a:cubicBezTo>
                    <a:cubicBezTo>
                      <a:pt x="700672" y="1018808"/>
                      <a:pt x="393586" y="1054813"/>
                      <a:pt x="181750" y="870313"/>
                    </a:cubicBezTo>
                    <a:cubicBezTo>
                      <a:pt x="-30943" y="680956"/>
                      <a:pt x="-61614" y="358630"/>
                      <a:pt x="114408" y="158701"/>
                    </a:cubicBezTo>
                    <a:cubicBezTo>
                      <a:pt x="291097" y="-36943"/>
                      <a:pt x="601231" y="-52469"/>
                      <a:pt x="805923" y="116410"/>
                    </a:cubicBezTo>
                    <a:close/>
                  </a:path>
                </a:pathLst>
              </a:custGeom>
              <a:solidFill>
                <a:srgbClr val="4CD5F7"/>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5844F9CB-32F9-45B7-8617-ADB39DDD04F8}"/>
                  </a:ext>
                </a:extLst>
              </p:cNvPr>
              <p:cNvSpPr/>
              <p:nvPr/>
            </p:nvSpPr>
            <p:spPr>
              <a:xfrm>
                <a:off x="5808235" y="1911442"/>
                <a:ext cx="1202549" cy="1218665"/>
              </a:xfrm>
              <a:custGeom>
                <a:avLst/>
                <a:gdLst>
                  <a:gd name="connsiteX0" fmla="*/ 593475 w 721234"/>
                  <a:gd name="connsiteY0" fmla="*/ 85680 h 730900"/>
                  <a:gd name="connsiteX1" fmla="*/ 639861 w 721234"/>
                  <a:gd name="connsiteY1" fmla="*/ 588028 h 730900"/>
                  <a:gd name="connsiteX2" fmla="*/ 133798 w 721234"/>
                  <a:gd name="connsiteY2" fmla="*/ 645369 h 730900"/>
                  <a:gd name="connsiteX3" fmla="*/ 84268 w 721234"/>
                  <a:gd name="connsiteY3" fmla="*/ 116826 h 730900"/>
                  <a:gd name="connsiteX4" fmla="*/ 593475 w 721234"/>
                  <a:gd name="connsiteY4" fmla="*/ 85680 h 730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234" h="730900">
                    <a:moveTo>
                      <a:pt x="593475" y="85680"/>
                    </a:moveTo>
                    <a:cubicBezTo>
                      <a:pt x="743874" y="206933"/>
                      <a:pt x="764258" y="429246"/>
                      <a:pt x="639861" y="588028"/>
                    </a:cubicBezTo>
                    <a:cubicBezTo>
                      <a:pt x="516036" y="750239"/>
                      <a:pt x="289818" y="781195"/>
                      <a:pt x="133798" y="645369"/>
                    </a:cubicBezTo>
                    <a:cubicBezTo>
                      <a:pt x="-22793" y="505923"/>
                      <a:pt x="-45367" y="264083"/>
                      <a:pt x="84268" y="116826"/>
                    </a:cubicBezTo>
                    <a:cubicBezTo>
                      <a:pt x="214380" y="-27192"/>
                      <a:pt x="442694" y="-38622"/>
                      <a:pt x="593475" y="85680"/>
                    </a:cubicBezTo>
                    <a:close/>
                  </a:path>
                </a:pathLst>
              </a:custGeom>
              <a:solidFill>
                <a:srgbClr val="2998E3"/>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66499674-44FD-472C-91F6-986097F3A8C8}"/>
                  </a:ext>
                </a:extLst>
              </p:cNvPr>
              <p:cNvSpPr/>
              <p:nvPr/>
            </p:nvSpPr>
            <p:spPr>
              <a:xfrm>
                <a:off x="6025907" y="2021933"/>
                <a:ext cx="911721" cy="922703"/>
              </a:xfrm>
              <a:custGeom>
                <a:avLst/>
                <a:gdLst>
                  <a:gd name="connsiteX0" fmla="*/ 449970 w 546809"/>
                  <a:gd name="connsiteY0" fmla="*/ 65133 h 553395"/>
                  <a:gd name="connsiteX1" fmla="*/ 485117 w 546809"/>
                  <a:gd name="connsiteY1" fmla="*/ 446895 h 553395"/>
                  <a:gd name="connsiteX2" fmla="*/ 101450 w 546809"/>
                  <a:gd name="connsiteY2" fmla="*/ 487090 h 553395"/>
                  <a:gd name="connsiteX3" fmla="*/ 63922 w 546809"/>
                  <a:gd name="connsiteY3" fmla="*/ 88850 h 553395"/>
                  <a:gd name="connsiteX4" fmla="*/ 449970 w 546809"/>
                  <a:gd name="connsiteY4" fmla="*/ 65133 h 553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809" h="553395">
                    <a:moveTo>
                      <a:pt x="449970" y="65133"/>
                    </a:moveTo>
                    <a:cubicBezTo>
                      <a:pt x="563984" y="157239"/>
                      <a:pt x="579415" y="326213"/>
                      <a:pt x="485117" y="446895"/>
                    </a:cubicBezTo>
                    <a:cubicBezTo>
                      <a:pt x="391201" y="570148"/>
                      <a:pt x="219751" y="590246"/>
                      <a:pt x="101450" y="487090"/>
                    </a:cubicBezTo>
                    <a:cubicBezTo>
                      <a:pt x="-17326" y="381077"/>
                      <a:pt x="-34376" y="200673"/>
                      <a:pt x="63922" y="88850"/>
                    </a:cubicBezTo>
                    <a:cubicBezTo>
                      <a:pt x="162410" y="-20688"/>
                      <a:pt x="335575" y="-29355"/>
                      <a:pt x="449970" y="65133"/>
                    </a:cubicBezTo>
                    <a:close/>
                  </a:path>
                </a:pathLst>
              </a:custGeom>
              <a:solidFill>
                <a:srgbClr val="3A5CE9"/>
              </a:solidFill>
              <a:ln w="9525" cap="flat">
                <a:noFill/>
                <a:prstDash val="solid"/>
                <a:miter/>
              </a:ln>
            </p:spPr>
            <p:txBody>
              <a:bodyPr rtlCol="0" anchor="ctr"/>
              <a:lstStyle/>
              <a:p>
                <a:endParaRPr lang="en-US"/>
              </a:p>
            </p:txBody>
          </p:sp>
        </p:grpSp>
      </p:grpSp>
      <p:sp>
        <p:nvSpPr>
          <p:cNvPr id="3" name="Rectangle 2"/>
          <p:cNvSpPr>
            <a:spLocks noGrp="1" noSelect="1" noRot="1" noMove="1" noResize="1" noEditPoints="1" noAdjustHandles="1" noChangeArrowheads="1" noChangeShapeType="1" noTextEdit="1"/>
          </p:cNvSpPr>
          <p:nvPr userDrawn="1">
            <p:custDataLst>
              <p:tags r:id="rId3"/>
            </p:custDataLst>
          </p:nvPr>
        </p:nvSpPr>
        <p:spPr>
          <a:xfrm>
            <a:off x="5335013" y="6204857"/>
            <a:ext cx="1522987" cy="119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smtClean="0"/>
          </a:p>
        </p:txBody>
      </p:sp>
      <p:sp>
        <p:nvSpPr>
          <p:cNvPr id="19" name="Rectangle 18"/>
          <p:cNvSpPr>
            <a:spLocks noChangeArrowheads="1"/>
          </p:cNvSpPr>
          <p:nvPr userDrawn="1"/>
        </p:nvSpPr>
        <p:spPr bwMode="auto">
          <a:xfrm>
            <a:off x="4272757" y="6233083"/>
            <a:ext cx="3646487" cy="1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ts val="500"/>
              </a:lnSpc>
            </a:pPr>
            <a:r>
              <a:rPr lang="en-US" sz="600" kern="1200" dirty="0" smtClean="0">
                <a:solidFill>
                  <a:schemeClr val="tx1">
                    <a:lumMod val="50000"/>
                    <a:lumOff val="50000"/>
                  </a:schemeClr>
                </a:solidFill>
                <a:latin typeface="+mn-lt"/>
                <a:ea typeface="+mn-ea"/>
                <a:cs typeface="Arial" panose="020B0604020202020204" pitchFamily="34" charset="0"/>
              </a:rPr>
              <a:t>For Internal Use Only.</a:t>
            </a:r>
            <a:r>
              <a:rPr lang="en-US" sz="600" kern="1200" baseline="0" dirty="0" smtClean="0">
                <a:solidFill>
                  <a:schemeClr val="tx1">
                    <a:lumMod val="50000"/>
                    <a:lumOff val="50000"/>
                  </a:schemeClr>
                </a:solidFill>
                <a:latin typeface="+mn-lt"/>
                <a:ea typeface="+mn-ea"/>
                <a:cs typeface="Arial" panose="020B0604020202020204" pitchFamily="34" charset="0"/>
              </a:rPr>
              <a:t>
							</a:t>
            </a:r>
            <a:r>
              <a:rPr lang="en-US" sz="600" kern="1200" dirty="0" smtClean="0">
                <a:solidFill>
                  <a:schemeClr val="tx1">
                    <a:lumMod val="50000"/>
                    <a:lumOff val="50000"/>
                  </a:schemeClr>
                </a:solidFill>
                <a:latin typeface="+mn-lt"/>
                <a:ea typeface="+mn-ea"/>
                <a:cs typeface="Arial" panose="020B0604020202020204" pitchFamily="34" charset="0"/>
              </a:rPr>
              <a:t>Not For Distribution.</a:t>
            </a:r>
          </a:p>
        </p:txBody>
      </p:sp>
      <p:sp>
        <p:nvSpPr>
          <p:cNvPr id="20" name="Rectangle 19"/>
          <p:cNvSpPr>
            <a:spLocks noGrp="1" noSelect="1" noRot="1" noMove="1" noResize="1" noEditPoints="1" noAdjustHandles="1" noChangeArrowheads="1" noChangeShapeType="1" noTextEdit="1"/>
          </p:cNvSpPr>
          <p:nvPr userDrawn="1">
            <p:custDataLst>
              <p:tags r:id="rId4"/>
            </p:custDataLst>
          </p:nvPr>
        </p:nvSpPr>
        <p:spPr>
          <a:xfrm>
            <a:off x="5350007" y="6228349"/>
            <a:ext cx="1601187" cy="330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smtClean="0"/>
          </a:p>
        </p:txBody>
      </p:sp>
      <p:sp>
        <p:nvSpPr>
          <p:cNvPr id="21" name="TextBox 20">
            <a:extLst>
              <a:ext uri="{FF2B5EF4-FFF2-40B4-BE49-F238E27FC236}">
                <a16:creationId xmlns:a16="http://schemas.microsoft.com/office/drawing/2014/main" id="{D81645BE-80FE-43D0-AC0E-E2F888A88671}"/>
              </a:ext>
            </a:extLst>
          </p:cNvPr>
          <p:cNvSpPr txBox="1"/>
          <p:nvPr userDrawn="1"/>
        </p:nvSpPr>
        <p:spPr>
          <a:xfrm>
            <a:off x="4863720" y="6095377"/>
            <a:ext cx="2464561" cy="255037"/>
          </a:xfrm>
          <a:prstGeom prst="rect">
            <a:avLst/>
          </a:prstGeom>
          <a:noFill/>
        </p:spPr>
        <p:txBody>
          <a:bodyPr wrap="square" lIns="0" tIns="0" rIns="0" bIns="0" rtlCol="0" anchor="b" anchorCtr="0">
            <a:noAutofit/>
          </a:bodyPr>
          <a:lstStyle/>
          <a:p>
            <a:pPr algn="r"/>
            <a:r>
              <a:rPr lang="en-US" sz="650" dirty="0" smtClean="0">
                <a:solidFill>
                  <a:schemeClr val="tx1">
                    <a:lumMod val="50000"/>
                    <a:lumOff val="50000"/>
                  </a:schemeClr>
                </a:solidFill>
                <a:latin typeface="+mn-lt"/>
              </a:rPr>
              <a:t> </a:t>
            </a:r>
          </a:p>
          <a:p>
            <a:pPr algn="r"/>
            <a:r>
              <a:rPr lang="en-US" sz="650" dirty="0" smtClean="0">
                <a:solidFill>
                  <a:schemeClr val="tx1">
                    <a:lumMod val="50000"/>
                    <a:lumOff val="50000"/>
                  </a:schemeClr>
                </a:solidFill>
                <a:latin typeface="+mn-lt"/>
              </a:rPr>
              <a:t>©2021 Laboratory Corporation of America® Holdings   All rights reserved. </a:t>
            </a:r>
            <a:endParaRPr lang="en-US" sz="650" dirty="0">
              <a:solidFill>
                <a:schemeClr val="tx1">
                  <a:lumMod val="50000"/>
                  <a:lumOff val="50000"/>
                </a:schemeClr>
              </a:solidFill>
              <a:latin typeface="+mn-lt"/>
            </a:endParaRPr>
          </a:p>
        </p:txBody>
      </p:sp>
    </p:spTree>
    <p:extLst>
      <p:ext uri="{BB962C8B-B14F-4D97-AF65-F5344CB8AC3E}">
        <p14:creationId xmlns:p14="http://schemas.microsoft.com/office/powerpoint/2010/main" val="1709525600"/>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040">
          <p15:clr>
            <a:srgbClr val="FBAE40"/>
          </p15:clr>
        </p15:guide>
        <p15:guide id="2" pos="5568">
          <p15:clr>
            <a:srgbClr val="FBAE40"/>
          </p15:clr>
        </p15:guide>
      </p15:sldGuideLst>
    </p:ext>
  </p:extLst>
</p:sldLayout>
</file>

<file path=ppt/slideLayouts/slideLayout29.xml><?xml version="1.0" encoding="utf-8"?>
<p:sldLayout xmlns:p14="http://schemas.microsoft.com/office/powerpoint/2010/main"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6EB92C-CF47-4677-91CB-EFB438FFFD4A}" type="datetimeFigureOut">
              <a:rPr lang="en-US" smtClean="0"/>
              <a:pPr/>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F5BF25-9E11-474D-9315-C0A97DFDA2A3}" type="slidenum">
              <a:rPr lang="en-US" smtClean="0"/>
              <a:pPr/>
              <a:t>‹#›</a:t>
            </a:fld>
            <a:endParaRPr lang="en-US"/>
          </a:p>
        </p:txBody>
      </p:sp>
    </p:spTree>
    <p:extLst>
      <p:ext uri="{BB962C8B-B14F-4D97-AF65-F5344CB8AC3E}">
        <p14:creationId xmlns:p14="http://schemas.microsoft.com/office/powerpoint/2010/main" val="4219372529"/>
      </p:ext>
    </p:extLst>
  </p:cSld>
  <p:clrMapOvr>
    <a:masterClrMapping/>
  </p:clrMapOvr>
  <p:timing>
    <p:tnLst>
      <p:par>
        <p:cTn id="1" dur="indefinite" restart="never" nodeType="tmRoot"/>
      </p:par>
    </p:tnLst>
  </p:timing>
</p:sldLayout>
</file>

<file path=ppt/slideLayouts/slideLayout3.xml><?xml version="1.0" encoding="utf-8"?>
<p:sldLayout xmlns:a16="http://schemas.microsoft.com/office/drawing/2014/main" xmlns:asvg="http://schemas.microsoft.com/office/drawing/2016/SVG/main"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TITLE/LAYOUT B">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1899" y="3008376"/>
            <a:ext cx="5187525" cy="1552109"/>
          </a:xfrm>
        </p:spPr>
        <p:txBody>
          <a:bodyPr anchor="t" anchorCtr="0"/>
          <a:lstStyle>
            <a:lvl1pPr algn="l">
              <a:lnSpc>
                <a:spcPts val="4000"/>
              </a:lnSpc>
              <a:defRPr sz="4000" b="0" spc="0" baseline="0">
                <a:solidFill>
                  <a:schemeClr val="bg1"/>
                </a:solidFill>
                <a:latin typeface="+mj-lt"/>
              </a:defRPr>
            </a:lvl1pPr>
          </a:lstStyle>
          <a:p>
            <a:r>
              <a:rPr lang="en-US" dirty="0"/>
              <a:t>Title should not exceed three lines</a:t>
            </a:r>
          </a:p>
        </p:txBody>
      </p:sp>
      <p:sp>
        <p:nvSpPr>
          <p:cNvPr id="3" name="Subtitle 2"/>
          <p:cNvSpPr>
            <a:spLocks noGrp="1"/>
          </p:cNvSpPr>
          <p:nvPr>
            <p:ph type="subTitle" idx="1" hasCustomPrompt="1"/>
          </p:nvPr>
        </p:nvSpPr>
        <p:spPr>
          <a:xfrm>
            <a:off x="533400" y="4631671"/>
            <a:ext cx="5350329" cy="845926"/>
          </a:xfrm>
        </p:spPr>
        <p:txBody>
          <a:bodyPr/>
          <a:lstStyle>
            <a:lvl1pPr marL="0" indent="0" algn="l">
              <a:lnSpc>
                <a:spcPct val="100000"/>
              </a:lnSpc>
              <a:spcBef>
                <a:spcPts val="0"/>
              </a:spcBef>
              <a:buNone/>
              <a:defRPr sz="1200" spc="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or date</a:t>
            </a:r>
          </a:p>
        </p:txBody>
      </p:sp>
      <p:sp>
        <p:nvSpPr>
          <p:cNvPr id="21" name="Text Placeholder 20">
            <a:extLst>
              <a:ext uri="{FF2B5EF4-FFF2-40B4-BE49-F238E27FC236}">
                <a16:creationId xmlns:a16="http://schemas.microsoft.com/office/drawing/2014/main" id="{1F922664-A69F-4A34-8FAE-664BF2A48FD1}"/>
              </a:ext>
            </a:extLst>
          </p:cNvPr>
          <p:cNvSpPr>
            <a:spLocks noGrp="1"/>
          </p:cNvSpPr>
          <p:nvPr>
            <p:ph type="body" sz="quarter" idx="10" hasCustomPrompt="1"/>
          </p:nvPr>
        </p:nvSpPr>
        <p:spPr>
          <a:xfrm>
            <a:off x="533400" y="1740885"/>
            <a:ext cx="3801745" cy="1095864"/>
          </a:xfrm>
        </p:spPr>
        <p:txBody>
          <a:bodyPr anchor="b"/>
          <a:lstStyle>
            <a:lvl1pPr marL="0" indent="0">
              <a:buNone/>
              <a:defRPr sz="1000" b="1" spc="150" baseline="0">
                <a:solidFill>
                  <a:schemeClr val="bg1"/>
                </a:solidFill>
              </a:defRPr>
            </a:lvl1pPr>
            <a:lvl2pPr marL="201168" indent="0">
              <a:buNone/>
              <a:defRPr/>
            </a:lvl2pPr>
          </a:lstStyle>
          <a:p>
            <a:pPr lvl="0"/>
            <a:r>
              <a:rPr lang="en-US" dirty="0"/>
              <a:t>CLICK TO EDIT MASTER TEXT STYLES</a:t>
            </a:r>
          </a:p>
        </p:txBody>
      </p:sp>
      <p:pic>
        <p:nvPicPr>
          <p:cNvPr id="11" name="Graphic 10">
            <a:extLst>
              <a:ext uri="{FF2B5EF4-FFF2-40B4-BE49-F238E27FC236}">
                <a16:creationId xmlns:a16="http://schemas.microsoft.com/office/drawing/2014/main" id="{38D6F7DC-0988-416E-B3EA-5FA44E1C9853}"/>
              </a:ext>
            </a:extLst>
          </p:cNvPr>
          <p:cNvPicPr>
            <a:picLocks noGrp="1" noSelect="1" noRot="1" noMove="1" noResize="1" noEditPoints="1" noAdjustHandles="1" noChangeArrowheads="1" noChangeShapeType="1"/>
          </p:cNvPicPr>
          <p:nvPr userDrawn="1">
            <p:custDataLst>
              <p:tags r:id="rId1"/>
            </p:custDataLst>
          </p:nvPr>
        </p:nvPicPr>
        <p:blipFill>
          <a:blip r:embed="rId4">
            <a:extLst>
              <a:ext uri="{96DAC541-7B7A-43D3-8B79-37D633B846F1}">
                <asvg:svgBlip xmlns:asvg="http://schemas.microsoft.com/office/drawing/2016/SVG/main" xmlns:p15="http://schemas.microsoft.com/office/powerpoint/2012/main" xmlns:p14="http://schemas.microsoft.com/office/powerpoint/2010/main" xmlns:a16="http://schemas.microsoft.com/office/drawing/2014/main" r:embed="rId5"/>
              </a:ext>
            </a:extLst>
          </a:blip>
          <a:stretch>
            <a:fillRect/>
          </a:stretch>
        </p:blipFill>
        <p:spPr>
          <a:xfrm>
            <a:off x="6075360" y="1"/>
            <a:ext cx="6113180" cy="5718228"/>
          </a:xfrm>
          <a:prstGeom prst="rect">
            <a:avLst/>
          </a:prstGeom>
        </p:spPr>
      </p:pic>
      <p:grpSp>
        <p:nvGrpSpPr>
          <p:cNvPr id="4" name="Graphic 32">
            <a:extLst>
              <a:ext uri="{FF2B5EF4-FFF2-40B4-BE49-F238E27FC236}">
                <a16:creationId xmlns:a16="http://schemas.microsoft.com/office/drawing/2014/main" id="{72A9E2C6-1183-497C-BF0B-720AA6F84945}"/>
              </a:ext>
            </a:extLst>
          </p:cNvPr>
          <p:cNvGrpSpPr>
            <a:grpSpLocks noGrp="1" noSelect="1" noRot="1" noMove="1" noResize="1"/>
          </p:cNvGrpSpPr>
          <p:nvPr>
            <p:custDataLst>
              <p:tags r:id="rId2"/>
            </p:custDataLst>
          </p:nvPr>
        </p:nvGrpSpPr>
        <p:grpSpPr>
          <a:xfrm>
            <a:off x="533393" y="6001719"/>
            <a:ext cx="1710185" cy="461587"/>
            <a:chOff x="533393" y="6001719"/>
            <a:chExt cx="1710185" cy="461587"/>
          </a:xfrm>
          <a:solidFill>
            <a:srgbClr val="FFFFFF"/>
          </a:solidFill>
        </p:grpSpPr>
        <p:sp>
          <p:nvSpPr>
            <p:cNvPr id="5" name="Freeform: Shape 4">
              <a:extLst>
                <a:ext uri="{FF2B5EF4-FFF2-40B4-BE49-F238E27FC236}">
                  <a16:creationId xmlns:a16="http://schemas.microsoft.com/office/drawing/2014/main" id="{B9AD38AF-53EF-4AAF-BBED-9F260FF26836}"/>
                </a:ext>
              </a:extLst>
            </p:cNvPr>
            <p:cNvSpPr/>
            <p:nvPr/>
          </p:nvSpPr>
          <p:spPr>
            <a:xfrm>
              <a:off x="533393" y="6001719"/>
              <a:ext cx="457698" cy="461587"/>
            </a:xfrm>
            <a:custGeom>
              <a:avLst/>
              <a:gdLst>
                <a:gd name="connsiteX0" fmla="*/ 229601 w 457698"/>
                <a:gd name="connsiteY0" fmla="*/ 461588 h 461587"/>
                <a:gd name="connsiteX1" fmla="*/ 84741 w 457698"/>
                <a:gd name="connsiteY1" fmla="*/ 406218 h 461587"/>
                <a:gd name="connsiteX2" fmla="*/ 1097 w 457698"/>
                <a:gd name="connsiteY2" fmla="*/ 242160 h 461587"/>
                <a:gd name="connsiteX3" fmla="*/ 53500 w 457698"/>
                <a:gd name="connsiteY3" fmla="*/ 74087 h 461587"/>
                <a:gd name="connsiteX4" fmla="*/ 376294 w 457698"/>
                <a:gd name="connsiteY4" fmla="*/ 54191 h 461587"/>
                <a:gd name="connsiteX5" fmla="*/ 405789 w 457698"/>
                <a:gd name="connsiteY5" fmla="*/ 372752 h 461587"/>
                <a:gd name="connsiteX6" fmla="*/ 251504 w 457698"/>
                <a:gd name="connsiteY6" fmla="*/ 460497 h 461587"/>
                <a:gd name="connsiteX7" fmla="*/ 229601 w 457698"/>
                <a:gd name="connsiteY7" fmla="*/ 461588 h 461587"/>
                <a:gd name="connsiteX8" fmla="*/ 224234 w 457698"/>
                <a:gd name="connsiteY8" fmla="*/ 8638 h 461587"/>
                <a:gd name="connsiteX9" fmla="*/ 60045 w 457698"/>
                <a:gd name="connsiteY9" fmla="*/ 79847 h 461587"/>
                <a:gd name="connsiteX10" fmla="*/ 90544 w 457698"/>
                <a:gd name="connsiteY10" fmla="*/ 399630 h 461587"/>
                <a:gd name="connsiteX11" fmla="*/ 250675 w 457698"/>
                <a:gd name="connsiteY11" fmla="*/ 451771 h 461587"/>
                <a:gd name="connsiteX12" fmla="*/ 398939 w 457698"/>
                <a:gd name="connsiteY12" fmla="*/ 367342 h 461587"/>
                <a:gd name="connsiteX13" fmla="*/ 370840 w 457698"/>
                <a:gd name="connsiteY13" fmla="*/ 60910 h 461587"/>
                <a:gd name="connsiteX14" fmla="*/ 370796 w 457698"/>
                <a:gd name="connsiteY14" fmla="*/ 60867 h 461587"/>
                <a:gd name="connsiteX15" fmla="*/ 224234 w 457698"/>
                <a:gd name="connsiteY15" fmla="*/ 8638 h 461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7698" h="461587">
                  <a:moveTo>
                    <a:pt x="229601" y="461588"/>
                  </a:moveTo>
                  <a:cubicBezTo>
                    <a:pt x="176980" y="461588"/>
                    <a:pt x="126235" y="442302"/>
                    <a:pt x="84741" y="406218"/>
                  </a:cubicBezTo>
                  <a:cubicBezTo>
                    <a:pt x="36745" y="363502"/>
                    <a:pt x="7075" y="305252"/>
                    <a:pt x="1097" y="242160"/>
                  </a:cubicBezTo>
                  <a:cubicBezTo>
                    <a:pt x="-4881" y="178936"/>
                    <a:pt x="13707" y="119247"/>
                    <a:pt x="53500" y="74087"/>
                  </a:cubicBezTo>
                  <a:cubicBezTo>
                    <a:pt x="135136" y="-16319"/>
                    <a:pt x="279953" y="-25220"/>
                    <a:pt x="376294" y="54191"/>
                  </a:cubicBezTo>
                  <a:cubicBezTo>
                    <a:pt x="472154" y="131551"/>
                    <a:pt x="485113" y="271437"/>
                    <a:pt x="405789" y="372752"/>
                  </a:cubicBezTo>
                  <a:cubicBezTo>
                    <a:pt x="367305" y="423148"/>
                    <a:pt x="312503" y="454301"/>
                    <a:pt x="251504" y="460497"/>
                  </a:cubicBezTo>
                  <a:cubicBezTo>
                    <a:pt x="244218" y="461195"/>
                    <a:pt x="236888" y="461588"/>
                    <a:pt x="229601" y="461588"/>
                  </a:cubicBezTo>
                  <a:close/>
                  <a:moveTo>
                    <a:pt x="224234" y="8638"/>
                  </a:moveTo>
                  <a:cubicBezTo>
                    <a:pt x="163018" y="8638"/>
                    <a:pt x="102586" y="32724"/>
                    <a:pt x="60045" y="79847"/>
                  </a:cubicBezTo>
                  <a:cubicBezTo>
                    <a:pt x="-19585" y="170253"/>
                    <a:pt x="-5928" y="313761"/>
                    <a:pt x="90544" y="399630"/>
                  </a:cubicBezTo>
                  <a:cubicBezTo>
                    <a:pt x="135922" y="439117"/>
                    <a:pt x="192775" y="457617"/>
                    <a:pt x="250675" y="451771"/>
                  </a:cubicBezTo>
                  <a:cubicBezTo>
                    <a:pt x="309274" y="445837"/>
                    <a:pt x="361938" y="415861"/>
                    <a:pt x="398939" y="367342"/>
                  </a:cubicBezTo>
                  <a:cubicBezTo>
                    <a:pt x="475340" y="269823"/>
                    <a:pt x="462948" y="135216"/>
                    <a:pt x="370840" y="60910"/>
                  </a:cubicBezTo>
                  <a:lnTo>
                    <a:pt x="370796" y="60867"/>
                  </a:lnTo>
                  <a:cubicBezTo>
                    <a:pt x="328298" y="25873"/>
                    <a:pt x="275982" y="8638"/>
                    <a:pt x="224234" y="8638"/>
                  </a:cubicBezTo>
                  <a:close/>
                </a:path>
              </a:pathLst>
            </a:custGeom>
            <a:solidFill>
              <a:schemeClr val="bg1"/>
            </a:solidFill>
            <a:ln w="4349" cap="flat">
              <a:noFill/>
              <a:prstDash val="solid"/>
              <a:miter/>
            </a:ln>
          </p:spPr>
          <p:txBody>
            <a:bodyPr rtlCol="0" anchor="ctr"/>
            <a:lstStyle/>
            <a:p>
              <a:endParaRPr lang="en-US"/>
            </a:p>
          </p:txBody>
        </p:sp>
        <p:grpSp>
          <p:nvGrpSpPr>
            <p:cNvPr id="6" name="Graphic 32">
              <a:extLst>
                <a:ext uri="{FF2B5EF4-FFF2-40B4-BE49-F238E27FC236}">
                  <a16:creationId xmlns:a16="http://schemas.microsoft.com/office/drawing/2014/main" id="{72A9E2C6-1183-497C-BF0B-720AA6F84945}"/>
                </a:ext>
              </a:extLst>
            </p:cNvPr>
            <p:cNvGrpSpPr/>
            <p:nvPr/>
          </p:nvGrpSpPr>
          <p:grpSpPr>
            <a:xfrm>
              <a:off x="1081163" y="6072359"/>
              <a:ext cx="1162415" cy="320917"/>
              <a:chOff x="1081163" y="6072359"/>
              <a:chExt cx="1162415" cy="320917"/>
            </a:xfrm>
            <a:solidFill>
              <a:srgbClr val="FFFFFF"/>
            </a:solidFill>
          </p:grpSpPr>
          <p:sp>
            <p:nvSpPr>
              <p:cNvPr id="7" name="Freeform: Shape 6">
                <a:extLst>
                  <a:ext uri="{FF2B5EF4-FFF2-40B4-BE49-F238E27FC236}">
                    <a16:creationId xmlns:a16="http://schemas.microsoft.com/office/drawing/2014/main" id="{E7775700-AC98-4273-9E9D-394D57CDF78F}"/>
                  </a:ext>
                </a:extLst>
              </p:cNvPr>
              <p:cNvSpPr/>
              <p:nvPr/>
            </p:nvSpPr>
            <p:spPr>
              <a:xfrm>
                <a:off x="1081163" y="6072359"/>
                <a:ext cx="47559" cy="253505"/>
              </a:xfrm>
              <a:custGeom>
                <a:avLst/>
                <a:gdLst>
                  <a:gd name="connsiteX0" fmla="*/ 0 w 47559"/>
                  <a:gd name="connsiteY0" fmla="*/ 0 h 253505"/>
                  <a:gd name="connsiteX1" fmla="*/ 47560 w 47559"/>
                  <a:gd name="connsiteY1" fmla="*/ 0 h 253505"/>
                  <a:gd name="connsiteX2" fmla="*/ 47560 w 47559"/>
                  <a:gd name="connsiteY2" fmla="*/ 253505 h 253505"/>
                  <a:gd name="connsiteX3" fmla="*/ 0 w 47559"/>
                  <a:gd name="connsiteY3" fmla="*/ 253505 h 253505"/>
                  <a:gd name="connsiteX4" fmla="*/ 0 w 47559"/>
                  <a:gd name="connsiteY4" fmla="*/ 0 h 253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59" h="253505">
                    <a:moveTo>
                      <a:pt x="0" y="0"/>
                    </a:moveTo>
                    <a:lnTo>
                      <a:pt x="47560" y="0"/>
                    </a:lnTo>
                    <a:lnTo>
                      <a:pt x="47560" y="253505"/>
                    </a:lnTo>
                    <a:lnTo>
                      <a:pt x="0" y="253505"/>
                    </a:lnTo>
                    <a:lnTo>
                      <a:pt x="0" y="0"/>
                    </a:lnTo>
                    <a:close/>
                  </a:path>
                </a:pathLst>
              </a:custGeom>
              <a:solidFill>
                <a:schemeClr val="bg1"/>
              </a:solidFill>
              <a:ln w="4349"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05B8A3AE-C307-4629-8D54-EBA496A74603}"/>
                  </a:ext>
                </a:extLst>
              </p:cNvPr>
              <p:cNvSpPr/>
              <p:nvPr/>
            </p:nvSpPr>
            <p:spPr>
              <a:xfrm>
                <a:off x="1149535" y="6148454"/>
                <a:ext cx="177802" cy="181249"/>
              </a:xfrm>
              <a:custGeom>
                <a:avLst/>
                <a:gdLst>
                  <a:gd name="connsiteX0" fmla="*/ 85782 w 177802"/>
                  <a:gd name="connsiteY0" fmla="*/ 181250 h 181249"/>
                  <a:gd name="connsiteX1" fmla="*/ 0 w 177802"/>
                  <a:gd name="connsiteY1" fmla="*/ 90625 h 181249"/>
                  <a:gd name="connsiteX2" fmla="*/ 85782 w 177802"/>
                  <a:gd name="connsiteY2" fmla="*/ 0 h 181249"/>
                  <a:gd name="connsiteX3" fmla="*/ 130243 w 177802"/>
                  <a:gd name="connsiteY3" fmla="*/ 16319 h 181249"/>
                  <a:gd name="connsiteX4" fmla="*/ 130243 w 177802"/>
                  <a:gd name="connsiteY4" fmla="*/ 3796 h 181249"/>
                  <a:gd name="connsiteX5" fmla="*/ 177803 w 177802"/>
                  <a:gd name="connsiteY5" fmla="*/ 3796 h 181249"/>
                  <a:gd name="connsiteX6" fmla="*/ 177803 w 177802"/>
                  <a:gd name="connsiteY6" fmla="*/ 177410 h 181249"/>
                  <a:gd name="connsiteX7" fmla="*/ 130243 w 177802"/>
                  <a:gd name="connsiteY7" fmla="*/ 177410 h 181249"/>
                  <a:gd name="connsiteX8" fmla="*/ 130243 w 177802"/>
                  <a:gd name="connsiteY8" fmla="*/ 164582 h 181249"/>
                  <a:gd name="connsiteX9" fmla="*/ 85782 w 177802"/>
                  <a:gd name="connsiteY9" fmla="*/ 181250 h 181249"/>
                  <a:gd name="connsiteX10" fmla="*/ 92719 w 177802"/>
                  <a:gd name="connsiteY10" fmla="*/ 137835 h 181249"/>
                  <a:gd name="connsiteX11" fmla="*/ 130243 w 177802"/>
                  <a:gd name="connsiteY11" fmla="*/ 118724 h 181249"/>
                  <a:gd name="connsiteX12" fmla="*/ 130243 w 177802"/>
                  <a:gd name="connsiteY12" fmla="*/ 62133 h 181249"/>
                  <a:gd name="connsiteX13" fmla="*/ 92719 w 177802"/>
                  <a:gd name="connsiteY13" fmla="*/ 43371 h 181249"/>
                  <a:gd name="connsiteX14" fmla="*/ 49305 w 177802"/>
                  <a:gd name="connsiteY14" fmla="*/ 90581 h 181249"/>
                  <a:gd name="connsiteX15" fmla="*/ 92719 w 177802"/>
                  <a:gd name="connsiteY15" fmla="*/ 137835 h 18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7802" h="181249">
                    <a:moveTo>
                      <a:pt x="85782" y="181250"/>
                    </a:moveTo>
                    <a:cubicBezTo>
                      <a:pt x="34382" y="181250"/>
                      <a:pt x="0" y="139231"/>
                      <a:pt x="0" y="90625"/>
                    </a:cubicBezTo>
                    <a:cubicBezTo>
                      <a:pt x="0" y="42018"/>
                      <a:pt x="34382" y="0"/>
                      <a:pt x="85782" y="0"/>
                    </a:cubicBezTo>
                    <a:cubicBezTo>
                      <a:pt x="104544" y="0"/>
                      <a:pt x="120164" y="6589"/>
                      <a:pt x="130243" y="16319"/>
                    </a:cubicBezTo>
                    <a:lnTo>
                      <a:pt x="130243" y="3796"/>
                    </a:lnTo>
                    <a:lnTo>
                      <a:pt x="177803" y="3796"/>
                    </a:lnTo>
                    <a:lnTo>
                      <a:pt x="177803" y="177410"/>
                    </a:lnTo>
                    <a:lnTo>
                      <a:pt x="130243" y="177410"/>
                    </a:lnTo>
                    <a:lnTo>
                      <a:pt x="130243" y="164582"/>
                    </a:lnTo>
                    <a:cubicBezTo>
                      <a:pt x="120164" y="174661"/>
                      <a:pt x="104544" y="181250"/>
                      <a:pt x="85782" y="181250"/>
                    </a:cubicBezTo>
                    <a:close/>
                    <a:moveTo>
                      <a:pt x="92719" y="137835"/>
                    </a:moveTo>
                    <a:cubicBezTo>
                      <a:pt x="111132" y="137835"/>
                      <a:pt x="122215" y="129850"/>
                      <a:pt x="130243" y="118724"/>
                    </a:cubicBezTo>
                    <a:lnTo>
                      <a:pt x="130243" y="62133"/>
                    </a:lnTo>
                    <a:cubicBezTo>
                      <a:pt x="122258" y="51356"/>
                      <a:pt x="111132" y="43371"/>
                      <a:pt x="92719" y="43371"/>
                    </a:cubicBezTo>
                    <a:cubicBezTo>
                      <a:pt x="67020" y="43371"/>
                      <a:pt x="49305" y="64882"/>
                      <a:pt x="49305" y="90581"/>
                    </a:cubicBezTo>
                    <a:cubicBezTo>
                      <a:pt x="49305" y="116281"/>
                      <a:pt x="67020" y="137835"/>
                      <a:pt x="92719" y="137835"/>
                    </a:cubicBezTo>
                    <a:close/>
                  </a:path>
                </a:pathLst>
              </a:custGeom>
              <a:solidFill>
                <a:schemeClr val="bg1"/>
              </a:solidFill>
              <a:ln w="4349"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98150066-E019-4065-9811-57B9C86F32CF}"/>
                  </a:ext>
                </a:extLst>
              </p:cNvPr>
              <p:cNvSpPr/>
              <p:nvPr/>
            </p:nvSpPr>
            <p:spPr>
              <a:xfrm>
                <a:off x="1356223" y="6072359"/>
                <a:ext cx="177802" cy="257344"/>
              </a:xfrm>
              <a:custGeom>
                <a:avLst/>
                <a:gdLst>
                  <a:gd name="connsiteX0" fmla="*/ 92021 w 177802"/>
                  <a:gd name="connsiteY0" fmla="*/ 257345 h 257344"/>
                  <a:gd name="connsiteX1" fmla="*/ 47559 w 177802"/>
                  <a:gd name="connsiteY1" fmla="*/ 240677 h 257344"/>
                  <a:gd name="connsiteX2" fmla="*/ 47559 w 177802"/>
                  <a:gd name="connsiteY2" fmla="*/ 253505 h 257344"/>
                  <a:gd name="connsiteX3" fmla="*/ 0 w 177802"/>
                  <a:gd name="connsiteY3" fmla="*/ 253505 h 257344"/>
                  <a:gd name="connsiteX4" fmla="*/ 0 w 177802"/>
                  <a:gd name="connsiteY4" fmla="*/ 0 h 257344"/>
                  <a:gd name="connsiteX5" fmla="*/ 47559 w 177802"/>
                  <a:gd name="connsiteY5" fmla="*/ 0 h 257344"/>
                  <a:gd name="connsiteX6" fmla="*/ 47559 w 177802"/>
                  <a:gd name="connsiteY6" fmla="*/ 92370 h 257344"/>
                  <a:gd name="connsiteX7" fmla="*/ 92021 w 177802"/>
                  <a:gd name="connsiteY7" fmla="*/ 76052 h 257344"/>
                  <a:gd name="connsiteX8" fmla="*/ 177803 w 177802"/>
                  <a:gd name="connsiteY8" fmla="*/ 166676 h 257344"/>
                  <a:gd name="connsiteX9" fmla="*/ 92021 w 177802"/>
                  <a:gd name="connsiteY9" fmla="*/ 257345 h 257344"/>
                  <a:gd name="connsiteX10" fmla="*/ 85084 w 177802"/>
                  <a:gd name="connsiteY10" fmla="*/ 213930 h 257344"/>
                  <a:gd name="connsiteX11" fmla="*/ 128847 w 177802"/>
                  <a:gd name="connsiteY11" fmla="*/ 166720 h 257344"/>
                  <a:gd name="connsiteX12" fmla="*/ 85084 w 177802"/>
                  <a:gd name="connsiteY12" fmla="*/ 119510 h 257344"/>
                  <a:gd name="connsiteX13" fmla="*/ 47559 w 177802"/>
                  <a:gd name="connsiteY13" fmla="*/ 138272 h 257344"/>
                  <a:gd name="connsiteX14" fmla="*/ 47559 w 177802"/>
                  <a:gd name="connsiteY14" fmla="*/ 194863 h 257344"/>
                  <a:gd name="connsiteX15" fmla="*/ 85084 w 177802"/>
                  <a:gd name="connsiteY15" fmla="*/ 213930 h 25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7802" h="257344">
                    <a:moveTo>
                      <a:pt x="92021" y="257345"/>
                    </a:moveTo>
                    <a:cubicBezTo>
                      <a:pt x="73608" y="257345"/>
                      <a:pt x="57639" y="250756"/>
                      <a:pt x="47559" y="240677"/>
                    </a:cubicBezTo>
                    <a:lnTo>
                      <a:pt x="47559" y="253505"/>
                    </a:lnTo>
                    <a:lnTo>
                      <a:pt x="0" y="253505"/>
                    </a:lnTo>
                    <a:lnTo>
                      <a:pt x="0" y="0"/>
                    </a:lnTo>
                    <a:lnTo>
                      <a:pt x="47559" y="0"/>
                    </a:lnTo>
                    <a:lnTo>
                      <a:pt x="47559" y="92370"/>
                    </a:lnTo>
                    <a:cubicBezTo>
                      <a:pt x="57639" y="82640"/>
                      <a:pt x="73608" y="76052"/>
                      <a:pt x="92021" y="76052"/>
                    </a:cubicBezTo>
                    <a:cubicBezTo>
                      <a:pt x="143420" y="76052"/>
                      <a:pt x="177803" y="118070"/>
                      <a:pt x="177803" y="166676"/>
                    </a:cubicBezTo>
                    <a:cubicBezTo>
                      <a:pt x="177803" y="215327"/>
                      <a:pt x="143420" y="257345"/>
                      <a:pt x="92021" y="257345"/>
                    </a:cubicBezTo>
                    <a:close/>
                    <a:moveTo>
                      <a:pt x="85084" y="213930"/>
                    </a:moveTo>
                    <a:cubicBezTo>
                      <a:pt x="111132" y="213930"/>
                      <a:pt x="128847" y="192420"/>
                      <a:pt x="128847" y="166720"/>
                    </a:cubicBezTo>
                    <a:cubicBezTo>
                      <a:pt x="128847" y="141020"/>
                      <a:pt x="111132" y="119510"/>
                      <a:pt x="85084" y="119510"/>
                    </a:cubicBezTo>
                    <a:cubicBezTo>
                      <a:pt x="66671" y="119510"/>
                      <a:pt x="55544" y="127494"/>
                      <a:pt x="47559" y="138272"/>
                    </a:cubicBezTo>
                    <a:lnTo>
                      <a:pt x="47559" y="194863"/>
                    </a:lnTo>
                    <a:cubicBezTo>
                      <a:pt x="55588" y="205946"/>
                      <a:pt x="66671" y="213930"/>
                      <a:pt x="85084" y="213930"/>
                    </a:cubicBezTo>
                    <a:close/>
                  </a:path>
                </a:pathLst>
              </a:custGeom>
              <a:solidFill>
                <a:schemeClr val="bg1"/>
              </a:solidFill>
              <a:ln w="434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96280E57-C630-47C8-ABE0-6C0E4D940F0B}"/>
                  </a:ext>
                </a:extLst>
              </p:cNvPr>
              <p:cNvSpPr/>
              <p:nvPr/>
            </p:nvSpPr>
            <p:spPr>
              <a:xfrm>
                <a:off x="1549602" y="6148454"/>
                <a:ext cx="174312" cy="181249"/>
              </a:xfrm>
              <a:custGeom>
                <a:avLst/>
                <a:gdLst>
                  <a:gd name="connsiteX0" fmla="*/ 92021 w 174312"/>
                  <a:gd name="connsiteY0" fmla="*/ 181250 h 181249"/>
                  <a:gd name="connsiteX1" fmla="*/ 0 w 174312"/>
                  <a:gd name="connsiteY1" fmla="*/ 90625 h 181249"/>
                  <a:gd name="connsiteX2" fmla="*/ 92021 w 174312"/>
                  <a:gd name="connsiteY2" fmla="*/ 0 h 181249"/>
                  <a:gd name="connsiteX3" fmla="*/ 174312 w 174312"/>
                  <a:gd name="connsiteY3" fmla="*/ 50003 h 181249"/>
                  <a:gd name="connsiteX4" fmla="*/ 132992 w 174312"/>
                  <a:gd name="connsiteY4" fmla="*/ 72212 h 181249"/>
                  <a:gd name="connsiteX5" fmla="*/ 92021 w 174312"/>
                  <a:gd name="connsiteY5" fmla="*/ 44418 h 181249"/>
                  <a:gd name="connsiteX6" fmla="*/ 47909 w 174312"/>
                  <a:gd name="connsiteY6" fmla="*/ 90625 h 181249"/>
                  <a:gd name="connsiteX7" fmla="*/ 92021 w 174312"/>
                  <a:gd name="connsiteY7" fmla="*/ 136832 h 181249"/>
                  <a:gd name="connsiteX8" fmla="*/ 132992 w 174312"/>
                  <a:gd name="connsiteY8" fmla="*/ 109038 h 181249"/>
                  <a:gd name="connsiteX9" fmla="*/ 174312 w 174312"/>
                  <a:gd name="connsiteY9" fmla="*/ 131247 h 181249"/>
                  <a:gd name="connsiteX10" fmla="*/ 92021 w 174312"/>
                  <a:gd name="connsiteY10" fmla="*/ 181250 h 18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312" h="181249">
                    <a:moveTo>
                      <a:pt x="92021" y="181250"/>
                    </a:moveTo>
                    <a:cubicBezTo>
                      <a:pt x="40622" y="181250"/>
                      <a:pt x="0" y="143027"/>
                      <a:pt x="0" y="90625"/>
                    </a:cubicBezTo>
                    <a:cubicBezTo>
                      <a:pt x="0" y="38178"/>
                      <a:pt x="40622" y="0"/>
                      <a:pt x="92021" y="0"/>
                    </a:cubicBezTo>
                    <a:cubicBezTo>
                      <a:pt x="128149" y="0"/>
                      <a:pt x="159390" y="20158"/>
                      <a:pt x="174312" y="50003"/>
                    </a:cubicBezTo>
                    <a:lnTo>
                      <a:pt x="132992" y="72212"/>
                    </a:lnTo>
                    <a:cubicBezTo>
                      <a:pt x="126055" y="56242"/>
                      <a:pt x="111132" y="44418"/>
                      <a:pt x="92021" y="44418"/>
                    </a:cubicBezTo>
                    <a:cubicBezTo>
                      <a:pt x="67020" y="44418"/>
                      <a:pt x="47909" y="63878"/>
                      <a:pt x="47909" y="90625"/>
                    </a:cubicBezTo>
                    <a:cubicBezTo>
                      <a:pt x="47909" y="117372"/>
                      <a:pt x="67020" y="136832"/>
                      <a:pt x="92021" y="136832"/>
                    </a:cubicBezTo>
                    <a:cubicBezTo>
                      <a:pt x="111132" y="136832"/>
                      <a:pt x="126055" y="125007"/>
                      <a:pt x="132992" y="109038"/>
                    </a:cubicBezTo>
                    <a:lnTo>
                      <a:pt x="174312" y="131247"/>
                    </a:lnTo>
                    <a:cubicBezTo>
                      <a:pt x="159390" y="161091"/>
                      <a:pt x="128149" y="181250"/>
                      <a:pt x="92021" y="181250"/>
                    </a:cubicBezTo>
                    <a:close/>
                  </a:path>
                </a:pathLst>
              </a:custGeom>
              <a:solidFill>
                <a:schemeClr val="bg1"/>
              </a:solidFill>
              <a:ln w="4349"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496DBE63-DD84-4E82-A018-E530395D9ED0}"/>
                  </a:ext>
                </a:extLst>
              </p:cNvPr>
              <p:cNvSpPr/>
              <p:nvPr/>
            </p:nvSpPr>
            <p:spPr>
              <a:xfrm>
                <a:off x="1733644" y="6148454"/>
                <a:ext cx="182646" cy="181249"/>
              </a:xfrm>
              <a:custGeom>
                <a:avLst/>
                <a:gdLst>
                  <a:gd name="connsiteX0" fmla="*/ 91323 w 182646"/>
                  <a:gd name="connsiteY0" fmla="*/ 181250 h 181249"/>
                  <a:gd name="connsiteX1" fmla="*/ 0 w 182646"/>
                  <a:gd name="connsiteY1" fmla="*/ 90625 h 181249"/>
                  <a:gd name="connsiteX2" fmla="*/ 91323 w 182646"/>
                  <a:gd name="connsiteY2" fmla="*/ 0 h 181249"/>
                  <a:gd name="connsiteX3" fmla="*/ 182646 w 182646"/>
                  <a:gd name="connsiteY3" fmla="*/ 90625 h 181249"/>
                  <a:gd name="connsiteX4" fmla="*/ 91323 w 182646"/>
                  <a:gd name="connsiteY4" fmla="*/ 181250 h 181249"/>
                  <a:gd name="connsiteX5" fmla="*/ 91323 w 182646"/>
                  <a:gd name="connsiteY5" fmla="*/ 136788 h 181249"/>
                  <a:gd name="connsiteX6" fmla="*/ 134388 w 182646"/>
                  <a:gd name="connsiteY6" fmla="*/ 90581 h 181249"/>
                  <a:gd name="connsiteX7" fmla="*/ 91323 w 182646"/>
                  <a:gd name="connsiteY7" fmla="*/ 44374 h 181249"/>
                  <a:gd name="connsiteX8" fmla="*/ 47909 w 182646"/>
                  <a:gd name="connsiteY8" fmla="*/ 90581 h 181249"/>
                  <a:gd name="connsiteX9" fmla="*/ 91323 w 182646"/>
                  <a:gd name="connsiteY9" fmla="*/ 136788 h 18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646" h="181249">
                    <a:moveTo>
                      <a:pt x="91323" y="181250"/>
                    </a:moveTo>
                    <a:cubicBezTo>
                      <a:pt x="40971" y="181250"/>
                      <a:pt x="0" y="141326"/>
                      <a:pt x="0" y="90625"/>
                    </a:cubicBezTo>
                    <a:cubicBezTo>
                      <a:pt x="0" y="39924"/>
                      <a:pt x="40971" y="0"/>
                      <a:pt x="91323" y="0"/>
                    </a:cubicBezTo>
                    <a:cubicBezTo>
                      <a:pt x="141675" y="0"/>
                      <a:pt x="182646" y="39924"/>
                      <a:pt x="182646" y="90625"/>
                    </a:cubicBezTo>
                    <a:cubicBezTo>
                      <a:pt x="182646" y="141326"/>
                      <a:pt x="141675" y="181250"/>
                      <a:pt x="91323" y="181250"/>
                    </a:cubicBezTo>
                    <a:close/>
                    <a:moveTo>
                      <a:pt x="91323" y="136788"/>
                    </a:moveTo>
                    <a:cubicBezTo>
                      <a:pt x="116324" y="136788"/>
                      <a:pt x="134388" y="117328"/>
                      <a:pt x="134388" y="90581"/>
                    </a:cubicBezTo>
                    <a:cubicBezTo>
                      <a:pt x="134388" y="63834"/>
                      <a:pt x="116324" y="44374"/>
                      <a:pt x="91323" y="44374"/>
                    </a:cubicBezTo>
                    <a:cubicBezTo>
                      <a:pt x="66322" y="44374"/>
                      <a:pt x="47909" y="63834"/>
                      <a:pt x="47909" y="90581"/>
                    </a:cubicBezTo>
                    <a:cubicBezTo>
                      <a:pt x="47909" y="117328"/>
                      <a:pt x="66322" y="136788"/>
                      <a:pt x="91323" y="136788"/>
                    </a:cubicBezTo>
                    <a:close/>
                  </a:path>
                </a:pathLst>
              </a:custGeom>
              <a:solidFill>
                <a:schemeClr val="bg1"/>
              </a:solidFill>
              <a:ln w="434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FBA704A-3D2F-4BAD-811D-E12F7043CA84}"/>
                  </a:ext>
                </a:extLst>
              </p:cNvPr>
              <p:cNvSpPr/>
              <p:nvPr/>
            </p:nvSpPr>
            <p:spPr>
              <a:xfrm>
                <a:off x="2065776" y="6148454"/>
                <a:ext cx="177802" cy="244822"/>
              </a:xfrm>
              <a:custGeom>
                <a:avLst/>
                <a:gdLst>
                  <a:gd name="connsiteX0" fmla="*/ 0 w 177802"/>
                  <a:gd name="connsiteY0" fmla="*/ 3796 h 244822"/>
                  <a:gd name="connsiteX1" fmla="*/ 47559 w 177802"/>
                  <a:gd name="connsiteY1" fmla="*/ 3796 h 244822"/>
                  <a:gd name="connsiteX2" fmla="*/ 47559 w 177802"/>
                  <a:gd name="connsiteY2" fmla="*/ 16319 h 244822"/>
                  <a:gd name="connsiteX3" fmla="*/ 92021 w 177802"/>
                  <a:gd name="connsiteY3" fmla="*/ 0 h 244822"/>
                  <a:gd name="connsiteX4" fmla="*/ 177803 w 177802"/>
                  <a:gd name="connsiteY4" fmla="*/ 90625 h 244822"/>
                  <a:gd name="connsiteX5" fmla="*/ 92021 w 177802"/>
                  <a:gd name="connsiteY5" fmla="*/ 181250 h 244822"/>
                  <a:gd name="connsiteX6" fmla="*/ 47559 w 177802"/>
                  <a:gd name="connsiteY6" fmla="*/ 164582 h 244822"/>
                  <a:gd name="connsiteX7" fmla="*/ 47559 w 177802"/>
                  <a:gd name="connsiteY7" fmla="*/ 244822 h 244822"/>
                  <a:gd name="connsiteX8" fmla="*/ 0 w 177802"/>
                  <a:gd name="connsiteY8" fmla="*/ 244822 h 244822"/>
                  <a:gd name="connsiteX9" fmla="*/ 0 w 177802"/>
                  <a:gd name="connsiteY9" fmla="*/ 3796 h 244822"/>
                  <a:gd name="connsiteX10" fmla="*/ 85084 w 177802"/>
                  <a:gd name="connsiteY10" fmla="*/ 137835 h 244822"/>
                  <a:gd name="connsiteX11" fmla="*/ 128847 w 177802"/>
                  <a:gd name="connsiteY11" fmla="*/ 90625 h 244822"/>
                  <a:gd name="connsiteX12" fmla="*/ 85084 w 177802"/>
                  <a:gd name="connsiteY12" fmla="*/ 43414 h 244822"/>
                  <a:gd name="connsiteX13" fmla="*/ 47559 w 177802"/>
                  <a:gd name="connsiteY13" fmla="*/ 62176 h 244822"/>
                  <a:gd name="connsiteX14" fmla="*/ 47559 w 177802"/>
                  <a:gd name="connsiteY14" fmla="*/ 118768 h 244822"/>
                  <a:gd name="connsiteX15" fmla="*/ 85084 w 177802"/>
                  <a:gd name="connsiteY15" fmla="*/ 137835 h 244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7802" h="244822">
                    <a:moveTo>
                      <a:pt x="0" y="3796"/>
                    </a:moveTo>
                    <a:lnTo>
                      <a:pt x="47559" y="3796"/>
                    </a:lnTo>
                    <a:lnTo>
                      <a:pt x="47559" y="16319"/>
                    </a:lnTo>
                    <a:cubicBezTo>
                      <a:pt x="57639" y="6589"/>
                      <a:pt x="73608" y="0"/>
                      <a:pt x="92021" y="0"/>
                    </a:cubicBezTo>
                    <a:cubicBezTo>
                      <a:pt x="143420" y="0"/>
                      <a:pt x="177803" y="42018"/>
                      <a:pt x="177803" y="90625"/>
                    </a:cubicBezTo>
                    <a:cubicBezTo>
                      <a:pt x="177803" y="139231"/>
                      <a:pt x="143420" y="181250"/>
                      <a:pt x="92021" y="181250"/>
                    </a:cubicBezTo>
                    <a:cubicBezTo>
                      <a:pt x="73608" y="181250"/>
                      <a:pt x="57639" y="174661"/>
                      <a:pt x="47559" y="164582"/>
                    </a:cubicBezTo>
                    <a:lnTo>
                      <a:pt x="47559" y="244822"/>
                    </a:lnTo>
                    <a:lnTo>
                      <a:pt x="0" y="244822"/>
                    </a:lnTo>
                    <a:lnTo>
                      <a:pt x="0" y="3796"/>
                    </a:lnTo>
                    <a:close/>
                    <a:moveTo>
                      <a:pt x="85084" y="137835"/>
                    </a:moveTo>
                    <a:cubicBezTo>
                      <a:pt x="111132" y="137835"/>
                      <a:pt x="128847" y="116324"/>
                      <a:pt x="128847" y="90625"/>
                    </a:cubicBezTo>
                    <a:cubicBezTo>
                      <a:pt x="128847" y="64925"/>
                      <a:pt x="111132" y="43414"/>
                      <a:pt x="85084" y="43414"/>
                    </a:cubicBezTo>
                    <a:cubicBezTo>
                      <a:pt x="66671" y="43414"/>
                      <a:pt x="55544" y="51399"/>
                      <a:pt x="47559" y="62176"/>
                    </a:cubicBezTo>
                    <a:lnTo>
                      <a:pt x="47559" y="118768"/>
                    </a:lnTo>
                    <a:cubicBezTo>
                      <a:pt x="55588" y="129850"/>
                      <a:pt x="66714" y="137835"/>
                      <a:pt x="85084" y="137835"/>
                    </a:cubicBezTo>
                    <a:close/>
                  </a:path>
                </a:pathLst>
              </a:custGeom>
              <a:solidFill>
                <a:schemeClr val="bg1"/>
              </a:solidFill>
              <a:ln w="434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325198B2-BDC4-424D-8E30-67AE293E5DFE}"/>
                  </a:ext>
                </a:extLst>
              </p:cNvPr>
              <p:cNvSpPr/>
              <p:nvPr/>
            </p:nvSpPr>
            <p:spPr>
              <a:xfrm>
                <a:off x="1937016" y="6150156"/>
                <a:ext cx="107990" cy="175708"/>
              </a:xfrm>
              <a:custGeom>
                <a:avLst/>
                <a:gdLst>
                  <a:gd name="connsiteX0" fmla="*/ 87832 w 107990"/>
                  <a:gd name="connsiteY0" fmla="*/ 0 h 175708"/>
                  <a:gd name="connsiteX1" fmla="*/ 47559 w 107990"/>
                  <a:gd name="connsiteY1" fmla="*/ 22907 h 175708"/>
                  <a:gd name="connsiteX2" fmla="*/ 47559 w 107990"/>
                  <a:gd name="connsiteY2" fmla="*/ 2051 h 175708"/>
                  <a:gd name="connsiteX3" fmla="*/ 0 w 107990"/>
                  <a:gd name="connsiteY3" fmla="*/ 2051 h 175708"/>
                  <a:gd name="connsiteX4" fmla="*/ 0 w 107990"/>
                  <a:gd name="connsiteY4" fmla="*/ 175708 h 175708"/>
                  <a:gd name="connsiteX5" fmla="*/ 47559 w 107990"/>
                  <a:gd name="connsiteY5" fmla="*/ 175708 h 175708"/>
                  <a:gd name="connsiteX6" fmla="*/ 47559 w 107990"/>
                  <a:gd name="connsiteY6" fmla="*/ 68241 h 175708"/>
                  <a:gd name="connsiteX7" fmla="*/ 107991 w 107990"/>
                  <a:gd name="connsiteY7" fmla="*/ 48694 h 175708"/>
                  <a:gd name="connsiteX8" fmla="*/ 107991 w 107990"/>
                  <a:gd name="connsiteY8" fmla="*/ 3142 h 175708"/>
                  <a:gd name="connsiteX9" fmla="*/ 87832 w 107990"/>
                  <a:gd name="connsiteY9" fmla="*/ 0 h 17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990" h="175708">
                    <a:moveTo>
                      <a:pt x="87832" y="0"/>
                    </a:moveTo>
                    <a:cubicBezTo>
                      <a:pt x="69768" y="0"/>
                      <a:pt x="53450" y="10428"/>
                      <a:pt x="47559" y="22907"/>
                    </a:cubicBezTo>
                    <a:lnTo>
                      <a:pt x="47559" y="2051"/>
                    </a:lnTo>
                    <a:lnTo>
                      <a:pt x="0" y="2051"/>
                    </a:lnTo>
                    <a:lnTo>
                      <a:pt x="0" y="175708"/>
                    </a:lnTo>
                    <a:lnTo>
                      <a:pt x="47559" y="175708"/>
                    </a:lnTo>
                    <a:lnTo>
                      <a:pt x="47559" y="68241"/>
                    </a:lnTo>
                    <a:cubicBezTo>
                      <a:pt x="70161" y="35473"/>
                      <a:pt x="107991" y="48694"/>
                      <a:pt x="107991" y="48694"/>
                    </a:cubicBezTo>
                    <a:lnTo>
                      <a:pt x="107991" y="3142"/>
                    </a:lnTo>
                    <a:cubicBezTo>
                      <a:pt x="104151" y="1745"/>
                      <a:pt x="96515" y="0"/>
                      <a:pt x="87832" y="0"/>
                    </a:cubicBezTo>
                    <a:close/>
                  </a:path>
                </a:pathLst>
              </a:custGeom>
              <a:solidFill>
                <a:schemeClr val="bg1"/>
              </a:solidFill>
              <a:ln w="4349" cap="flat">
                <a:noFill/>
                <a:prstDash val="solid"/>
                <a:miter/>
              </a:ln>
            </p:spPr>
            <p:txBody>
              <a:bodyPr rtlCol="0" anchor="ctr"/>
              <a:lstStyle/>
              <a:p>
                <a:endParaRPr lang="en-US"/>
              </a:p>
            </p:txBody>
          </p:sp>
        </p:grpSp>
        <p:sp>
          <p:nvSpPr>
            <p:cNvPr id="15" name="Freeform: Shape 14">
              <a:extLst>
                <a:ext uri="{FF2B5EF4-FFF2-40B4-BE49-F238E27FC236}">
                  <a16:creationId xmlns:a16="http://schemas.microsoft.com/office/drawing/2014/main" id="{E7BC19D8-8835-4D3B-AF26-4218B3BE676D}"/>
                </a:ext>
              </a:extLst>
            </p:cNvPr>
            <p:cNvSpPr/>
            <p:nvPr/>
          </p:nvSpPr>
          <p:spPr>
            <a:xfrm>
              <a:off x="627438" y="6037713"/>
              <a:ext cx="339311" cy="343477"/>
            </a:xfrm>
            <a:custGeom>
              <a:avLst/>
              <a:gdLst>
                <a:gd name="connsiteX0" fmla="*/ 168412 w 339311"/>
                <a:gd name="connsiteY0" fmla="*/ 343477 h 343477"/>
                <a:gd name="connsiteX1" fmla="*/ 62734 w 339311"/>
                <a:gd name="connsiteY1" fmla="*/ 303204 h 343477"/>
                <a:gd name="connsiteX2" fmla="*/ 39608 w 339311"/>
                <a:gd name="connsiteY2" fmla="*/ 54935 h 343477"/>
                <a:gd name="connsiteX3" fmla="*/ 278933 w 339311"/>
                <a:gd name="connsiteY3" fmla="*/ 40187 h 343477"/>
                <a:gd name="connsiteX4" fmla="*/ 300837 w 339311"/>
                <a:gd name="connsiteY4" fmla="*/ 276370 h 343477"/>
                <a:gd name="connsiteX5" fmla="*/ 184556 w 339311"/>
                <a:gd name="connsiteY5" fmla="*/ 342648 h 343477"/>
                <a:gd name="connsiteX6" fmla="*/ 168412 w 339311"/>
                <a:gd name="connsiteY6" fmla="*/ 343477 h 343477"/>
                <a:gd name="connsiteX7" fmla="*/ 166186 w 339311"/>
                <a:gd name="connsiteY7" fmla="*/ 8685 h 343477"/>
                <a:gd name="connsiteX8" fmla="*/ 46110 w 339311"/>
                <a:gd name="connsiteY8" fmla="*/ 60738 h 343477"/>
                <a:gd name="connsiteX9" fmla="*/ 68493 w 339311"/>
                <a:gd name="connsiteY9" fmla="*/ 296659 h 343477"/>
                <a:gd name="connsiteX10" fmla="*/ 183683 w 339311"/>
                <a:gd name="connsiteY10" fmla="*/ 333965 h 343477"/>
                <a:gd name="connsiteX11" fmla="*/ 293943 w 339311"/>
                <a:gd name="connsiteY11" fmla="*/ 271004 h 343477"/>
                <a:gd name="connsiteX12" fmla="*/ 273435 w 339311"/>
                <a:gd name="connsiteY12" fmla="*/ 46907 h 343477"/>
                <a:gd name="connsiteX13" fmla="*/ 273392 w 339311"/>
                <a:gd name="connsiteY13" fmla="*/ 46863 h 343477"/>
                <a:gd name="connsiteX14" fmla="*/ 166186 w 339311"/>
                <a:gd name="connsiteY14" fmla="*/ 8685 h 34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9311" h="343477">
                  <a:moveTo>
                    <a:pt x="168412" y="343477"/>
                  </a:moveTo>
                  <a:cubicBezTo>
                    <a:pt x="129928" y="343477"/>
                    <a:pt x="92884" y="329471"/>
                    <a:pt x="62734" y="303204"/>
                  </a:cubicBezTo>
                  <a:cubicBezTo>
                    <a:pt x="-10700" y="237799"/>
                    <a:pt x="-21303" y="124093"/>
                    <a:pt x="39608" y="54935"/>
                  </a:cubicBezTo>
                  <a:cubicBezTo>
                    <a:pt x="100170" y="-12084"/>
                    <a:pt x="207506" y="-18717"/>
                    <a:pt x="278933" y="40187"/>
                  </a:cubicBezTo>
                  <a:cubicBezTo>
                    <a:pt x="350010" y="97564"/>
                    <a:pt x="359653" y="201279"/>
                    <a:pt x="300837" y="276370"/>
                  </a:cubicBezTo>
                  <a:cubicBezTo>
                    <a:pt x="272170" y="313894"/>
                    <a:pt x="229803" y="338067"/>
                    <a:pt x="184556" y="342648"/>
                  </a:cubicBezTo>
                  <a:cubicBezTo>
                    <a:pt x="179189" y="343215"/>
                    <a:pt x="173779" y="343477"/>
                    <a:pt x="168412" y="343477"/>
                  </a:cubicBezTo>
                  <a:close/>
                  <a:moveTo>
                    <a:pt x="166186" y="8685"/>
                  </a:moveTo>
                  <a:cubicBezTo>
                    <a:pt x="121419" y="8685"/>
                    <a:pt x="77263" y="26269"/>
                    <a:pt x="46110" y="60738"/>
                  </a:cubicBezTo>
                  <a:cubicBezTo>
                    <a:pt x="-11660" y="126362"/>
                    <a:pt x="-1450" y="234396"/>
                    <a:pt x="68493" y="296659"/>
                  </a:cubicBezTo>
                  <a:cubicBezTo>
                    <a:pt x="100999" y="324933"/>
                    <a:pt x="141927" y="338241"/>
                    <a:pt x="183683" y="333965"/>
                  </a:cubicBezTo>
                  <a:cubicBezTo>
                    <a:pt x="226530" y="329602"/>
                    <a:pt x="266716" y="306695"/>
                    <a:pt x="293943" y="271004"/>
                  </a:cubicBezTo>
                  <a:cubicBezTo>
                    <a:pt x="349792" y="199664"/>
                    <a:pt x="340804" y="101229"/>
                    <a:pt x="273435" y="46907"/>
                  </a:cubicBezTo>
                  <a:lnTo>
                    <a:pt x="273392" y="46863"/>
                  </a:lnTo>
                  <a:cubicBezTo>
                    <a:pt x="242325" y="21294"/>
                    <a:pt x="204060" y="8685"/>
                    <a:pt x="166186" y="8685"/>
                  </a:cubicBezTo>
                  <a:close/>
                </a:path>
              </a:pathLst>
            </a:custGeom>
            <a:solidFill>
              <a:schemeClr val="bg1"/>
            </a:solidFill>
            <a:ln w="434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12736AA1-AEB8-4578-8908-372DF137BCD6}"/>
                </a:ext>
              </a:extLst>
            </p:cNvPr>
            <p:cNvSpPr/>
            <p:nvPr/>
          </p:nvSpPr>
          <p:spPr>
            <a:xfrm>
              <a:off x="686851" y="6068051"/>
              <a:ext cx="259714" cy="262176"/>
            </a:xfrm>
            <a:custGeom>
              <a:avLst/>
              <a:gdLst>
                <a:gd name="connsiteX0" fmla="*/ 130422 w 259714"/>
                <a:gd name="connsiteY0" fmla="*/ 262177 h 262176"/>
                <a:gd name="connsiteX1" fmla="*/ 48262 w 259714"/>
                <a:gd name="connsiteY1" fmla="*/ 230718 h 262176"/>
                <a:gd name="connsiteX2" fmla="*/ 30634 w 259714"/>
                <a:gd name="connsiteY2" fmla="*/ 42094 h 262176"/>
                <a:gd name="connsiteX3" fmla="*/ 213542 w 259714"/>
                <a:gd name="connsiteY3" fmla="*/ 30750 h 262176"/>
                <a:gd name="connsiteX4" fmla="*/ 230341 w 259714"/>
                <a:gd name="connsiteY4" fmla="*/ 211694 h 262176"/>
                <a:gd name="connsiteX5" fmla="*/ 142814 w 259714"/>
                <a:gd name="connsiteY5" fmla="*/ 261522 h 262176"/>
                <a:gd name="connsiteX6" fmla="*/ 130422 w 259714"/>
                <a:gd name="connsiteY6" fmla="*/ 262177 h 262176"/>
                <a:gd name="connsiteX7" fmla="*/ 127412 w 259714"/>
                <a:gd name="connsiteY7" fmla="*/ 8715 h 262176"/>
                <a:gd name="connsiteX8" fmla="*/ 37179 w 259714"/>
                <a:gd name="connsiteY8" fmla="*/ 47941 h 262176"/>
                <a:gd name="connsiteX9" fmla="*/ 54065 w 259714"/>
                <a:gd name="connsiteY9" fmla="*/ 224216 h 262176"/>
                <a:gd name="connsiteX10" fmla="*/ 141985 w 259714"/>
                <a:gd name="connsiteY10" fmla="*/ 252927 h 262176"/>
                <a:gd name="connsiteX11" fmla="*/ 223490 w 259714"/>
                <a:gd name="connsiteY11" fmla="*/ 206414 h 262176"/>
                <a:gd name="connsiteX12" fmla="*/ 208132 w 259714"/>
                <a:gd name="connsiteY12" fmla="*/ 37556 h 262176"/>
                <a:gd name="connsiteX13" fmla="*/ 208088 w 259714"/>
                <a:gd name="connsiteY13" fmla="*/ 37513 h 262176"/>
                <a:gd name="connsiteX14" fmla="*/ 127412 w 259714"/>
                <a:gd name="connsiteY14" fmla="*/ 8715 h 26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9714" h="262176">
                  <a:moveTo>
                    <a:pt x="130422" y="262177"/>
                  </a:moveTo>
                  <a:cubicBezTo>
                    <a:pt x="100578" y="262177"/>
                    <a:pt x="71780" y="251225"/>
                    <a:pt x="48262" y="230718"/>
                  </a:cubicBezTo>
                  <a:cubicBezTo>
                    <a:pt x="-8417" y="180147"/>
                    <a:pt x="-16314" y="95544"/>
                    <a:pt x="30634" y="42094"/>
                  </a:cubicBezTo>
                  <a:cubicBezTo>
                    <a:pt x="76929" y="-9261"/>
                    <a:pt x="158958" y="-14323"/>
                    <a:pt x="213542" y="30750"/>
                  </a:cubicBezTo>
                  <a:cubicBezTo>
                    <a:pt x="267908" y="74688"/>
                    <a:pt x="275239" y="154186"/>
                    <a:pt x="230341" y="211694"/>
                  </a:cubicBezTo>
                  <a:cubicBezTo>
                    <a:pt x="208525" y="240317"/>
                    <a:pt x="177458" y="258032"/>
                    <a:pt x="142814" y="261522"/>
                  </a:cubicBezTo>
                  <a:cubicBezTo>
                    <a:pt x="138669" y="262002"/>
                    <a:pt x="134524" y="262177"/>
                    <a:pt x="130422" y="262177"/>
                  </a:cubicBezTo>
                  <a:close/>
                  <a:moveTo>
                    <a:pt x="127412" y="8715"/>
                  </a:moveTo>
                  <a:cubicBezTo>
                    <a:pt x="93771" y="8715"/>
                    <a:pt x="60566" y="21979"/>
                    <a:pt x="37179" y="47941"/>
                  </a:cubicBezTo>
                  <a:cubicBezTo>
                    <a:pt x="-6584" y="97726"/>
                    <a:pt x="964" y="176831"/>
                    <a:pt x="54065" y="224216"/>
                  </a:cubicBezTo>
                  <a:cubicBezTo>
                    <a:pt x="78979" y="245945"/>
                    <a:pt x="110177" y="256155"/>
                    <a:pt x="141985" y="252927"/>
                  </a:cubicBezTo>
                  <a:cubicBezTo>
                    <a:pt x="174186" y="249654"/>
                    <a:pt x="203114" y="233161"/>
                    <a:pt x="223490" y="206414"/>
                  </a:cubicBezTo>
                  <a:cubicBezTo>
                    <a:pt x="265509" y="152659"/>
                    <a:pt x="258746" y="78484"/>
                    <a:pt x="208132" y="37556"/>
                  </a:cubicBezTo>
                  <a:lnTo>
                    <a:pt x="208088" y="37513"/>
                  </a:lnTo>
                  <a:cubicBezTo>
                    <a:pt x="184614" y="18183"/>
                    <a:pt x="155860" y="8715"/>
                    <a:pt x="127412" y="8715"/>
                  </a:cubicBezTo>
                  <a:close/>
                </a:path>
              </a:pathLst>
            </a:custGeom>
            <a:solidFill>
              <a:schemeClr val="bg1"/>
            </a:solidFill>
            <a:ln w="4349" cap="flat">
              <a:noFill/>
              <a:prstDash val="solid"/>
              <a:miter/>
            </a:ln>
          </p:spPr>
          <p:txBody>
            <a:bodyPr rtlCol="0" anchor="ctr"/>
            <a:lstStyle/>
            <a:p>
              <a:endParaRPr lang="en-US"/>
            </a:p>
          </p:txBody>
        </p:sp>
      </p:grpSp>
      <p:sp>
        <p:nvSpPr>
          <p:cNvPr id="19" name="TextBox 18">
            <a:extLst>
              <a:ext uri="{FF2B5EF4-FFF2-40B4-BE49-F238E27FC236}">
                <a16:creationId xmlns:a16="http://schemas.microsoft.com/office/drawing/2014/main" id="{D81645BE-80FE-43D0-AC0E-E2F888A88671}"/>
              </a:ext>
            </a:extLst>
          </p:cNvPr>
          <p:cNvSpPr txBox="1"/>
          <p:nvPr userDrawn="1"/>
        </p:nvSpPr>
        <p:spPr>
          <a:xfrm>
            <a:off x="8732450" y="6216242"/>
            <a:ext cx="2926150" cy="130504"/>
          </a:xfrm>
          <a:prstGeom prst="rect">
            <a:avLst/>
          </a:prstGeom>
          <a:noFill/>
        </p:spPr>
        <p:txBody>
          <a:bodyPr wrap="square" lIns="0" tIns="0" rIns="0" bIns="0" rtlCol="0" anchor="b" anchorCtr="0">
            <a:noAutofit/>
          </a:bodyPr>
          <a:lstStyle/>
          <a:p>
            <a:pPr algn="r"/>
            <a:r>
              <a:rPr lang="en-US" sz="650" dirty="0" smtClean="0">
                <a:solidFill>
                  <a:schemeClr val="bg1"/>
                </a:solidFill>
                <a:latin typeface="+mn-lt"/>
              </a:rPr>
              <a:t>		</a:t>
            </a:r>
          </a:p>
          <a:p>
            <a:pPr algn="r"/>
            <a:r>
              <a:rPr lang="en-US" sz="650" dirty="0" smtClean="0">
                <a:solidFill>
                  <a:schemeClr val="bg1"/>
                </a:solidFill>
                <a:latin typeface="+mn-lt"/>
              </a:rPr>
              <a:t>©2021 Laboratory Corporation of America® Holdings   All rights reserved. </a:t>
            </a:r>
            <a:endParaRPr lang="en-US" sz="650" dirty="0">
              <a:solidFill>
                <a:schemeClr val="bg1"/>
              </a:solidFill>
              <a:latin typeface="+mn-lt"/>
            </a:endParaRPr>
          </a:p>
        </p:txBody>
      </p:sp>
    </p:spTree>
    <p:extLst>
      <p:ext uri="{BB962C8B-B14F-4D97-AF65-F5344CB8AC3E}">
        <p14:creationId xmlns:p14="http://schemas.microsoft.com/office/powerpoint/2010/main" val="3873226815"/>
      </p:ext>
    </p:extLst>
  </p:cSld>
  <p:clrMapOvr>
    <a:masterClrMapping/>
  </p:clrMapOvr>
  <p:transition>
    <p:fade/>
  </p:transition>
  <p:extLst mod="1">
    <p:ext uri="{DCECCB84-F9BA-43D5-87BE-67443E8EF086}">
      <p15:sldGuideLst xmlns:p15="http://schemas.microsoft.com/office/powerpoint/2012/main">
        <p15:guide id="1" orient="horz" pos="2040">
          <p15:clr>
            <a:srgbClr val="FBAE40"/>
          </p15:clr>
        </p15:guide>
        <p15:guide id="2" pos="5568">
          <p15:clr>
            <a:srgbClr val="FBAE40"/>
          </p15:clr>
        </p15:guide>
      </p15:sldGuideLst>
    </p:ext>
  </p:extLst>
</p:sldLayout>
</file>

<file path=ppt/slideLayouts/slideLayout4.xml><?xml version="1.0" encoding="utf-8"?>
<p:sldLayout xmlns:a16="http://schemas.microsoft.com/office/drawing/2014/main" xmlns:asvg="http://schemas.microsoft.com/office/drawing/2016/SVG/main"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TITLE B1/LONGER HEADLIINE/DARK">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1899" y="2025117"/>
            <a:ext cx="5198677" cy="1330831"/>
          </a:xfrm>
        </p:spPr>
        <p:txBody>
          <a:bodyPr anchor="t" anchorCtr="0"/>
          <a:lstStyle>
            <a:lvl1pPr algn="l">
              <a:lnSpc>
                <a:spcPts val="4000"/>
              </a:lnSpc>
              <a:defRPr sz="4000" b="0" spc="0" baseline="0">
                <a:solidFill>
                  <a:schemeClr val="bg1"/>
                </a:solidFill>
                <a:latin typeface="+mj-lt"/>
              </a:defRPr>
            </a:lvl1pPr>
          </a:lstStyle>
          <a:p>
            <a:r>
              <a:rPr lang="en-US" dirty="0"/>
              <a:t>Title should not exceed </a:t>
            </a:r>
            <a:br>
              <a:rPr lang="en-US" dirty="0"/>
            </a:br>
            <a:r>
              <a:rPr lang="en-US" dirty="0"/>
              <a:t>two lines</a:t>
            </a:r>
          </a:p>
        </p:txBody>
      </p:sp>
      <p:sp>
        <p:nvSpPr>
          <p:cNvPr id="3" name="Subtitle 2"/>
          <p:cNvSpPr>
            <a:spLocks noGrp="1"/>
          </p:cNvSpPr>
          <p:nvPr>
            <p:ph type="subTitle" idx="1" hasCustomPrompt="1"/>
          </p:nvPr>
        </p:nvSpPr>
        <p:spPr>
          <a:xfrm>
            <a:off x="533400" y="3669914"/>
            <a:ext cx="5350329" cy="1873785"/>
          </a:xfrm>
        </p:spPr>
        <p:txBody>
          <a:bodyPr/>
          <a:lstStyle>
            <a:lvl1pPr marL="0" indent="0" algn="l">
              <a:lnSpc>
                <a:spcPct val="100000"/>
              </a:lnSpc>
              <a:spcBef>
                <a:spcPts val="0"/>
              </a:spcBef>
              <a:buNone/>
              <a:defRPr sz="1600" spc="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or date</a:t>
            </a:r>
          </a:p>
        </p:txBody>
      </p:sp>
      <p:sp>
        <p:nvSpPr>
          <p:cNvPr id="21" name="Text Placeholder 20">
            <a:extLst>
              <a:ext uri="{FF2B5EF4-FFF2-40B4-BE49-F238E27FC236}">
                <a16:creationId xmlns:a16="http://schemas.microsoft.com/office/drawing/2014/main" id="{1F922664-A69F-4A34-8FAE-664BF2A48FD1}"/>
              </a:ext>
            </a:extLst>
          </p:cNvPr>
          <p:cNvSpPr>
            <a:spLocks noGrp="1"/>
          </p:cNvSpPr>
          <p:nvPr>
            <p:ph type="body" sz="quarter" idx="10" hasCustomPrompt="1"/>
          </p:nvPr>
        </p:nvSpPr>
        <p:spPr>
          <a:xfrm>
            <a:off x="533400" y="744189"/>
            <a:ext cx="3801745" cy="1095864"/>
          </a:xfrm>
        </p:spPr>
        <p:txBody>
          <a:bodyPr anchor="b"/>
          <a:lstStyle>
            <a:lvl1pPr marL="0" indent="0">
              <a:buNone/>
              <a:defRPr sz="1000" b="1" spc="150" baseline="0">
                <a:solidFill>
                  <a:schemeClr val="bg1"/>
                </a:solidFill>
              </a:defRPr>
            </a:lvl1pPr>
            <a:lvl2pPr marL="201168" indent="0">
              <a:buNone/>
              <a:defRPr/>
            </a:lvl2pPr>
          </a:lstStyle>
          <a:p>
            <a:pPr lvl="0"/>
            <a:r>
              <a:rPr lang="en-US" dirty="0"/>
              <a:t>CLICK TO EDIT MASTER TEXT STYLES</a:t>
            </a:r>
          </a:p>
        </p:txBody>
      </p:sp>
      <p:pic>
        <p:nvPicPr>
          <p:cNvPr id="11" name="Graphic 10">
            <a:extLst>
              <a:ext uri="{FF2B5EF4-FFF2-40B4-BE49-F238E27FC236}">
                <a16:creationId xmlns:a16="http://schemas.microsoft.com/office/drawing/2014/main" id="{9051B4A6-4E70-4876-94A0-C5A5958F26B4}"/>
              </a:ext>
            </a:extLst>
          </p:cNvPr>
          <p:cNvPicPr>
            <a:picLocks noGrp="1" noSelect="1" noRot="1" noMove="1" noResize="1" noEditPoints="1" noAdjustHandles="1" noChangeArrowheads="1" noChangeShapeType="1"/>
          </p:cNvPicPr>
          <p:nvPr userDrawn="1">
            <p:custDataLst>
              <p:tags r:id="rId1"/>
            </p:custDataLst>
          </p:nvPr>
        </p:nvPicPr>
        <p:blipFill>
          <a:blip r:embed="rId4">
            <a:extLst>
              <a:ext uri="{96DAC541-7B7A-43D3-8B79-37D633B846F1}">
                <asvg:svgBlip xmlns:asvg="http://schemas.microsoft.com/office/drawing/2016/SVG/main" xmlns:p15="http://schemas.microsoft.com/office/powerpoint/2012/main" xmlns:p14="http://schemas.microsoft.com/office/powerpoint/2010/main" xmlns:a16="http://schemas.microsoft.com/office/drawing/2014/main" r:embed="rId5"/>
              </a:ext>
            </a:extLst>
          </a:blip>
          <a:stretch>
            <a:fillRect/>
          </a:stretch>
        </p:blipFill>
        <p:spPr>
          <a:xfrm>
            <a:off x="6075360" y="1"/>
            <a:ext cx="6113180" cy="5718228"/>
          </a:xfrm>
          <a:prstGeom prst="rect">
            <a:avLst/>
          </a:prstGeom>
        </p:spPr>
      </p:pic>
      <p:grpSp>
        <p:nvGrpSpPr>
          <p:cNvPr id="4" name="Graphic 24">
            <a:extLst>
              <a:ext uri="{FF2B5EF4-FFF2-40B4-BE49-F238E27FC236}">
                <a16:creationId xmlns:a16="http://schemas.microsoft.com/office/drawing/2014/main" id="{01E332C6-77CD-4005-80A6-493F89D26886}"/>
              </a:ext>
            </a:extLst>
          </p:cNvPr>
          <p:cNvGrpSpPr>
            <a:grpSpLocks noGrp="1" noSelect="1" noRot="1" noMove="1" noResize="1"/>
          </p:cNvGrpSpPr>
          <p:nvPr>
            <p:custDataLst>
              <p:tags r:id="rId2"/>
            </p:custDataLst>
          </p:nvPr>
        </p:nvGrpSpPr>
        <p:grpSpPr>
          <a:xfrm>
            <a:off x="533393" y="6001719"/>
            <a:ext cx="1710185" cy="461587"/>
            <a:chOff x="533393" y="6001719"/>
            <a:chExt cx="1710185" cy="461587"/>
          </a:xfrm>
          <a:solidFill>
            <a:srgbClr val="FFFFFF"/>
          </a:solidFill>
        </p:grpSpPr>
        <p:sp>
          <p:nvSpPr>
            <p:cNvPr id="5" name="Freeform: Shape 4">
              <a:extLst>
                <a:ext uri="{FF2B5EF4-FFF2-40B4-BE49-F238E27FC236}">
                  <a16:creationId xmlns:a16="http://schemas.microsoft.com/office/drawing/2014/main" id="{DF9D1EE8-E1AA-4975-8BA9-60AE542DB607}"/>
                </a:ext>
              </a:extLst>
            </p:cNvPr>
            <p:cNvSpPr/>
            <p:nvPr/>
          </p:nvSpPr>
          <p:spPr>
            <a:xfrm>
              <a:off x="533393" y="6001719"/>
              <a:ext cx="457698" cy="461587"/>
            </a:xfrm>
            <a:custGeom>
              <a:avLst/>
              <a:gdLst>
                <a:gd name="connsiteX0" fmla="*/ 229601 w 457698"/>
                <a:gd name="connsiteY0" fmla="*/ 461588 h 461587"/>
                <a:gd name="connsiteX1" fmla="*/ 84741 w 457698"/>
                <a:gd name="connsiteY1" fmla="*/ 406218 h 461587"/>
                <a:gd name="connsiteX2" fmla="*/ 1097 w 457698"/>
                <a:gd name="connsiteY2" fmla="*/ 242160 h 461587"/>
                <a:gd name="connsiteX3" fmla="*/ 53500 w 457698"/>
                <a:gd name="connsiteY3" fmla="*/ 74087 h 461587"/>
                <a:gd name="connsiteX4" fmla="*/ 376294 w 457698"/>
                <a:gd name="connsiteY4" fmla="*/ 54191 h 461587"/>
                <a:gd name="connsiteX5" fmla="*/ 405789 w 457698"/>
                <a:gd name="connsiteY5" fmla="*/ 372752 h 461587"/>
                <a:gd name="connsiteX6" fmla="*/ 251504 w 457698"/>
                <a:gd name="connsiteY6" fmla="*/ 460497 h 461587"/>
                <a:gd name="connsiteX7" fmla="*/ 229601 w 457698"/>
                <a:gd name="connsiteY7" fmla="*/ 461588 h 461587"/>
                <a:gd name="connsiteX8" fmla="*/ 224234 w 457698"/>
                <a:gd name="connsiteY8" fmla="*/ 8638 h 461587"/>
                <a:gd name="connsiteX9" fmla="*/ 60045 w 457698"/>
                <a:gd name="connsiteY9" fmla="*/ 79847 h 461587"/>
                <a:gd name="connsiteX10" fmla="*/ 90544 w 457698"/>
                <a:gd name="connsiteY10" fmla="*/ 399630 h 461587"/>
                <a:gd name="connsiteX11" fmla="*/ 250675 w 457698"/>
                <a:gd name="connsiteY11" fmla="*/ 451771 h 461587"/>
                <a:gd name="connsiteX12" fmla="*/ 398939 w 457698"/>
                <a:gd name="connsiteY12" fmla="*/ 367342 h 461587"/>
                <a:gd name="connsiteX13" fmla="*/ 370840 w 457698"/>
                <a:gd name="connsiteY13" fmla="*/ 60910 h 461587"/>
                <a:gd name="connsiteX14" fmla="*/ 370796 w 457698"/>
                <a:gd name="connsiteY14" fmla="*/ 60867 h 461587"/>
                <a:gd name="connsiteX15" fmla="*/ 224234 w 457698"/>
                <a:gd name="connsiteY15" fmla="*/ 8638 h 461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7698" h="461587">
                  <a:moveTo>
                    <a:pt x="229601" y="461588"/>
                  </a:moveTo>
                  <a:cubicBezTo>
                    <a:pt x="176980" y="461588"/>
                    <a:pt x="126235" y="442302"/>
                    <a:pt x="84741" y="406218"/>
                  </a:cubicBezTo>
                  <a:cubicBezTo>
                    <a:pt x="36745" y="363502"/>
                    <a:pt x="7075" y="305252"/>
                    <a:pt x="1097" y="242160"/>
                  </a:cubicBezTo>
                  <a:cubicBezTo>
                    <a:pt x="-4881" y="178936"/>
                    <a:pt x="13707" y="119247"/>
                    <a:pt x="53500" y="74087"/>
                  </a:cubicBezTo>
                  <a:cubicBezTo>
                    <a:pt x="135136" y="-16319"/>
                    <a:pt x="279953" y="-25220"/>
                    <a:pt x="376294" y="54191"/>
                  </a:cubicBezTo>
                  <a:cubicBezTo>
                    <a:pt x="472154" y="131551"/>
                    <a:pt x="485113" y="271437"/>
                    <a:pt x="405789" y="372752"/>
                  </a:cubicBezTo>
                  <a:cubicBezTo>
                    <a:pt x="367305" y="423148"/>
                    <a:pt x="312503" y="454301"/>
                    <a:pt x="251504" y="460497"/>
                  </a:cubicBezTo>
                  <a:cubicBezTo>
                    <a:pt x="244218" y="461195"/>
                    <a:pt x="236888" y="461588"/>
                    <a:pt x="229601" y="461588"/>
                  </a:cubicBezTo>
                  <a:close/>
                  <a:moveTo>
                    <a:pt x="224234" y="8638"/>
                  </a:moveTo>
                  <a:cubicBezTo>
                    <a:pt x="163018" y="8638"/>
                    <a:pt x="102586" y="32724"/>
                    <a:pt x="60045" y="79847"/>
                  </a:cubicBezTo>
                  <a:cubicBezTo>
                    <a:pt x="-19585" y="170253"/>
                    <a:pt x="-5928" y="313761"/>
                    <a:pt x="90544" y="399630"/>
                  </a:cubicBezTo>
                  <a:cubicBezTo>
                    <a:pt x="135922" y="439117"/>
                    <a:pt x="192775" y="457617"/>
                    <a:pt x="250675" y="451771"/>
                  </a:cubicBezTo>
                  <a:cubicBezTo>
                    <a:pt x="309274" y="445837"/>
                    <a:pt x="361938" y="415861"/>
                    <a:pt x="398939" y="367342"/>
                  </a:cubicBezTo>
                  <a:cubicBezTo>
                    <a:pt x="475340" y="269823"/>
                    <a:pt x="462948" y="135216"/>
                    <a:pt x="370840" y="60910"/>
                  </a:cubicBezTo>
                  <a:lnTo>
                    <a:pt x="370796" y="60867"/>
                  </a:lnTo>
                  <a:cubicBezTo>
                    <a:pt x="328298" y="25873"/>
                    <a:pt x="275982" y="8638"/>
                    <a:pt x="224234" y="8638"/>
                  </a:cubicBezTo>
                  <a:close/>
                </a:path>
              </a:pathLst>
            </a:custGeom>
            <a:solidFill>
              <a:schemeClr val="bg1"/>
            </a:solidFill>
            <a:ln w="4349" cap="flat">
              <a:noFill/>
              <a:prstDash val="solid"/>
              <a:miter/>
            </a:ln>
          </p:spPr>
          <p:txBody>
            <a:bodyPr rtlCol="0" anchor="ctr"/>
            <a:lstStyle/>
            <a:p>
              <a:endParaRPr lang="en-US"/>
            </a:p>
          </p:txBody>
        </p:sp>
        <p:grpSp>
          <p:nvGrpSpPr>
            <p:cNvPr id="6" name="Graphic 24">
              <a:extLst>
                <a:ext uri="{FF2B5EF4-FFF2-40B4-BE49-F238E27FC236}">
                  <a16:creationId xmlns:a16="http://schemas.microsoft.com/office/drawing/2014/main" id="{01E332C6-77CD-4005-80A6-493F89D26886}"/>
                </a:ext>
              </a:extLst>
            </p:cNvPr>
            <p:cNvGrpSpPr/>
            <p:nvPr/>
          </p:nvGrpSpPr>
          <p:grpSpPr>
            <a:xfrm>
              <a:off x="1081163" y="6072359"/>
              <a:ext cx="1162415" cy="320917"/>
              <a:chOff x="1081163" y="6072359"/>
              <a:chExt cx="1162415" cy="320917"/>
            </a:xfrm>
            <a:solidFill>
              <a:srgbClr val="FFFFFF"/>
            </a:solidFill>
          </p:grpSpPr>
          <p:sp>
            <p:nvSpPr>
              <p:cNvPr id="7" name="Freeform: Shape 6">
                <a:extLst>
                  <a:ext uri="{FF2B5EF4-FFF2-40B4-BE49-F238E27FC236}">
                    <a16:creationId xmlns:a16="http://schemas.microsoft.com/office/drawing/2014/main" id="{4F91D592-740D-49CD-84B1-31C92F3D1EFB}"/>
                  </a:ext>
                </a:extLst>
              </p:cNvPr>
              <p:cNvSpPr/>
              <p:nvPr/>
            </p:nvSpPr>
            <p:spPr>
              <a:xfrm>
                <a:off x="1081163" y="6072359"/>
                <a:ext cx="47559" cy="253505"/>
              </a:xfrm>
              <a:custGeom>
                <a:avLst/>
                <a:gdLst>
                  <a:gd name="connsiteX0" fmla="*/ 0 w 47559"/>
                  <a:gd name="connsiteY0" fmla="*/ 0 h 253505"/>
                  <a:gd name="connsiteX1" fmla="*/ 47560 w 47559"/>
                  <a:gd name="connsiteY1" fmla="*/ 0 h 253505"/>
                  <a:gd name="connsiteX2" fmla="*/ 47560 w 47559"/>
                  <a:gd name="connsiteY2" fmla="*/ 253505 h 253505"/>
                  <a:gd name="connsiteX3" fmla="*/ 0 w 47559"/>
                  <a:gd name="connsiteY3" fmla="*/ 253505 h 253505"/>
                  <a:gd name="connsiteX4" fmla="*/ 0 w 47559"/>
                  <a:gd name="connsiteY4" fmla="*/ 0 h 253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59" h="253505">
                    <a:moveTo>
                      <a:pt x="0" y="0"/>
                    </a:moveTo>
                    <a:lnTo>
                      <a:pt x="47560" y="0"/>
                    </a:lnTo>
                    <a:lnTo>
                      <a:pt x="47560" y="253505"/>
                    </a:lnTo>
                    <a:lnTo>
                      <a:pt x="0" y="253505"/>
                    </a:lnTo>
                    <a:lnTo>
                      <a:pt x="0" y="0"/>
                    </a:lnTo>
                    <a:close/>
                  </a:path>
                </a:pathLst>
              </a:custGeom>
              <a:solidFill>
                <a:schemeClr val="bg1"/>
              </a:solidFill>
              <a:ln w="4349"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F06A81A9-26C4-4007-BA3A-3F3BAB846BF9}"/>
                  </a:ext>
                </a:extLst>
              </p:cNvPr>
              <p:cNvSpPr/>
              <p:nvPr/>
            </p:nvSpPr>
            <p:spPr>
              <a:xfrm>
                <a:off x="1149535" y="6148454"/>
                <a:ext cx="177802" cy="181249"/>
              </a:xfrm>
              <a:custGeom>
                <a:avLst/>
                <a:gdLst>
                  <a:gd name="connsiteX0" fmla="*/ 85782 w 177802"/>
                  <a:gd name="connsiteY0" fmla="*/ 181250 h 181249"/>
                  <a:gd name="connsiteX1" fmla="*/ 0 w 177802"/>
                  <a:gd name="connsiteY1" fmla="*/ 90625 h 181249"/>
                  <a:gd name="connsiteX2" fmla="*/ 85782 w 177802"/>
                  <a:gd name="connsiteY2" fmla="*/ 0 h 181249"/>
                  <a:gd name="connsiteX3" fmla="*/ 130243 w 177802"/>
                  <a:gd name="connsiteY3" fmla="*/ 16319 h 181249"/>
                  <a:gd name="connsiteX4" fmla="*/ 130243 w 177802"/>
                  <a:gd name="connsiteY4" fmla="*/ 3796 h 181249"/>
                  <a:gd name="connsiteX5" fmla="*/ 177803 w 177802"/>
                  <a:gd name="connsiteY5" fmla="*/ 3796 h 181249"/>
                  <a:gd name="connsiteX6" fmla="*/ 177803 w 177802"/>
                  <a:gd name="connsiteY6" fmla="*/ 177410 h 181249"/>
                  <a:gd name="connsiteX7" fmla="*/ 130243 w 177802"/>
                  <a:gd name="connsiteY7" fmla="*/ 177410 h 181249"/>
                  <a:gd name="connsiteX8" fmla="*/ 130243 w 177802"/>
                  <a:gd name="connsiteY8" fmla="*/ 164582 h 181249"/>
                  <a:gd name="connsiteX9" fmla="*/ 85782 w 177802"/>
                  <a:gd name="connsiteY9" fmla="*/ 181250 h 181249"/>
                  <a:gd name="connsiteX10" fmla="*/ 92719 w 177802"/>
                  <a:gd name="connsiteY10" fmla="*/ 137835 h 181249"/>
                  <a:gd name="connsiteX11" fmla="*/ 130243 w 177802"/>
                  <a:gd name="connsiteY11" fmla="*/ 118724 h 181249"/>
                  <a:gd name="connsiteX12" fmla="*/ 130243 w 177802"/>
                  <a:gd name="connsiteY12" fmla="*/ 62133 h 181249"/>
                  <a:gd name="connsiteX13" fmla="*/ 92719 w 177802"/>
                  <a:gd name="connsiteY13" fmla="*/ 43371 h 181249"/>
                  <a:gd name="connsiteX14" fmla="*/ 49305 w 177802"/>
                  <a:gd name="connsiteY14" fmla="*/ 90581 h 181249"/>
                  <a:gd name="connsiteX15" fmla="*/ 92719 w 177802"/>
                  <a:gd name="connsiteY15" fmla="*/ 137835 h 18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7802" h="181249">
                    <a:moveTo>
                      <a:pt x="85782" y="181250"/>
                    </a:moveTo>
                    <a:cubicBezTo>
                      <a:pt x="34382" y="181250"/>
                      <a:pt x="0" y="139231"/>
                      <a:pt x="0" y="90625"/>
                    </a:cubicBezTo>
                    <a:cubicBezTo>
                      <a:pt x="0" y="42018"/>
                      <a:pt x="34382" y="0"/>
                      <a:pt x="85782" y="0"/>
                    </a:cubicBezTo>
                    <a:cubicBezTo>
                      <a:pt x="104544" y="0"/>
                      <a:pt x="120164" y="6589"/>
                      <a:pt x="130243" y="16319"/>
                    </a:cubicBezTo>
                    <a:lnTo>
                      <a:pt x="130243" y="3796"/>
                    </a:lnTo>
                    <a:lnTo>
                      <a:pt x="177803" y="3796"/>
                    </a:lnTo>
                    <a:lnTo>
                      <a:pt x="177803" y="177410"/>
                    </a:lnTo>
                    <a:lnTo>
                      <a:pt x="130243" y="177410"/>
                    </a:lnTo>
                    <a:lnTo>
                      <a:pt x="130243" y="164582"/>
                    </a:lnTo>
                    <a:cubicBezTo>
                      <a:pt x="120164" y="174661"/>
                      <a:pt x="104544" y="181250"/>
                      <a:pt x="85782" y="181250"/>
                    </a:cubicBezTo>
                    <a:close/>
                    <a:moveTo>
                      <a:pt x="92719" y="137835"/>
                    </a:moveTo>
                    <a:cubicBezTo>
                      <a:pt x="111132" y="137835"/>
                      <a:pt x="122215" y="129850"/>
                      <a:pt x="130243" y="118724"/>
                    </a:cubicBezTo>
                    <a:lnTo>
                      <a:pt x="130243" y="62133"/>
                    </a:lnTo>
                    <a:cubicBezTo>
                      <a:pt x="122258" y="51356"/>
                      <a:pt x="111132" y="43371"/>
                      <a:pt x="92719" y="43371"/>
                    </a:cubicBezTo>
                    <a:cubicBezTo>
                      <a:pt x="67020" y="43371"/>
                      <a:pt x="49305" y="64882"/>
                      <a:pt x="49305" y="90581"/>
                    </a:cubicBezTo>
                    <a:cubicBezTo>
                      <a:pt x="49305" y="116281"/>
                      <a:pt x="67020" y="137835"/>
                      <a:pt x="92719" y="137835"/>
                    </a:cubicBezTo>
                    <a:close/>
                  </a:path>
                </a:pathLst>
              </a:custGeom>
              <a:solidFill>
                <a:schemeClr val="bg1"/>
              </a:solidFill>
              <a:ln w="4349"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C3782AD1-B93B-426D-A329-A1B7F1ACC6B3}"/>
                  </a:ext>
                </a:extLst>
              </p:cNvPr>
              <p:cNvSpPr/>
              <p:nvPr/>
            </p:nvSpPr>
            <p:spPr>
              <a:xfrm>
                <a:off x="1356223" y="6072359"/>
                <a:ext cx="177802" cy="257344"/>
              </a:xfrm>
              <a:custGeom>
                <a:avLst/>
                <a:gdLst>
                  <a:gd name="connsiteX0" fmla="*/ 92021 w 177802"/>
                  <a:gd name="connsiteY0" fmla="*/ 257345 h 257344"/>
                  <a:gd name="connsiteX1" fmla="*/ 47559 w 177802"/>
                  <a:gd name="connsiteY1" fmla="*/ 240677 h 257344"/>
                  <a:gd name="connsiteX2" fmla="*/ 47559 w 177802"/>
                  <a:gd name="connsiteY2" fmla="*/ 253505 h 257344"/>
                  <a:gd name="connsiteX3" fmla="*/ 0 w 177802"/>
                  <a:gd name="connsiteY3" fmla="*/ 253505 h 257344"/>
                  <a:gd name="connsiteX4" fmla="*/ 0 w 177802"/>
                  <a:gd name="connsiteY4" fmla="*/ 0 h 257344"/>
                  <a:gd name="connsiteX5" fmla="*/ 47559 w 177802"/>
                  <a:gd name="connsiteY5" fmla="*/ 0 h 257344"/>
                  <a:gd name="connsiteX6" fmla="*/ 47559 w 177802"/>
                  <a:gd name="connsiteY6" fmla="*/ 92370 h 257344"/>
                  <a:gd name="connsiteX7" fmla="*/ 92021 w 177802"/>
                  <a:gd name="connsiteY7" fmla="*/ 76052 h 257344"/>
                  <a:gd name="connsiteX8" fmla="*/ 177803 w 177802"/>
                  <a:gd name="connsiteY8" fmla="*/ 166676 h 257344"/>
                  <a:gd name="connsiteX9" fmla="*/ 92021 w 177802"/>
                  <a:gd name="connsiteY9" fmla="*/ 257345 h 257344"/>
                  <a:gd name="connsiteX10" fmla="*/ 85084 w 177802"/>
                  <a:gd name="connsiteY10" fmla="*/ 213930 h 257344"/>
                  <a:gd name="connsiteX11" fmla="*/ 128847 w 177802"/>
                  <a:gd name="connsiteY11" fmla="*/ 166720 h 257344"/>
                  <a:gd name="connsiteX12" fmla="*/ 85084 w 177802"/>
                  <a:gd name="connsiteY12" fmla="*/ 119510 h 257344"/>
                  <a:gd name="connsiteX13" fmla="*/ 47559 w 177802"/>
                  <a:gd name="connsiteY13" fmla="*/ 138272 h 257344"/>
                  <a:gd name="connsiteX14" fmla="*/ 47559 w 177802"/>
                  <a:gd name="connsiteY14" fmla="*/ 194863 h 257344"/>
                  <a:gd name="connsiteX15" fmla="*/ 85084 w 177802"/>
                  <a:gd name="connsiteY15" fmla="*/ 213930 h 25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7802" h="257344">
                    <a:moveTo>
                      <a:pt x="92021" y="257345"/>
                    </a:moveTo>
                    <a:cubicBezTo>
                      <a:pt x="73608" y="257345"/>
                      <a:pt x="57639" y="250756"/>
                      <a:pt x="47559" y="240677"/>
                    </a:cubicBezTo>
                    <a:lnTo>
                      <a:pt x="47559" y="253505"/>
                    </a:lnTo>
                    <a:lnTo>
                      <a:pt x="0" y="253505"/>
                    </a:lnTo>
                    <a:lnTo>
                      <a:pt x="0" y="0"/>
                    </a:lnTo>
                    <a:lnTo>
                      <a:pt x="47559" y="0"/>
                    </a:lnTo>
                    <a:lnTo>
                      <a:pt x="47559" y="92370"/>
                    </a:lnTo>
                    <a:cubicBezTo>
                      <a:pt x="57639" y="82640"/>
                      <a:pt x="73608" y="76052"/>
                      <a:pt x="92021" y="76052"/>
                    </a:cubicBezTo>
                    <a:cubicBezTo>
                      <a:pt x="143420" y="76052"/>
                      <a:pt x="177803" y="118070"/>
                      <a:pt x="177803" y="166676"/>
                    </a:cubicBezTo>
                    <a:cubicBezTo>
                      <a:pt x="177803" y="215327"/>
                      <a:pt x="143420" y="257345"/>
                      <a:pt x="92021" y="257345"/>
                    </a:cubicBezTo>
                    <a:close/>
                    <a:moveTo>
                      <a:pt x="85084" y="213930"/>
                    </a:moveTo>
                    <a:cubicBezTo>
                      <a:pt x="111132" y="213930"/>
                      <a:pt x="128847" y="192420"/>
                      <a:pt x="128847" y="166720"/>
                    </a:cubicBezTo>
                    <a:cubicBezTo>
                      <a:pt x="128847" y="141020"/>
                      <a:pt x="111132" y="119510"/>
                      <a:pt x="85084" y="119510"/>
                    </a:cubicBezTo>
                    <a:cubicBezTo>
                      <a:pt x="66671" y="119510"/>
                      <a:pt x="55544" y="127494"/>
                      <a:pt x="47559" y="138272"/>
                    </a:cubicBezTo>
                    <a:lnTo>
                      <a:pt x="47559" y="194863"/>
                    </a:lnTo>
                    <a:cubicBezTo>
                      <a:pt x="55588" y="205946"/>
                      <a:pt x="66671" y="213930"/>
                      <a:pt x="85084" y="213930"/>
                    </a:cubicBezTo>
                    <a:close/>
                  </a:path>
                </a:pathLst>
              </a:custGeom>
              <a:solidFill>
                <a:schemeClr val="bg1"/>
              </a:solidFill>
              <a:ln w="434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084EFF67-4436-4265-8AD3-71C831B7F9DF}"/>
                  </a:ext>
                </a:extLst>
              </p:cNvPr>
              <p:cNvSpPr/>
              <p:nvPr/>
            </p:nvSpPr>
            <p:spPr>
              <a:xfrm>
                <a:off x="1549602" y="6148454"/>
                <a:ext cx="174312" cy="181249"/>
              </a:xfrm>
              <a:custGeom>
                <a:avLst/>
                <a:gdLst>
                  <a:gd name="connsiteX0" fmla="*/ 92021 w 174312"/>
                  <a:gd name="connsiteY0" fmla="*/ 181250 h 181249"/>
                  <a:gd name="connsiteX1" fmla="*/ 0 w 174312"/>
                  <a:gd name="connsiteY1" fmla="*/ 90625 h 181249"/>
                  <a:gd name="connsiteX2" fmla="*/ 92021 w 174312"/>
                  <a:gd name="connsiteY2" fmla="*/ 0 h 181249"/>
                  <a:gd name="connsiteX3" fmla="*/ 174312 w 174312"/>
                  <a:gd name="connsiteY3" fmla="*/ 50003 h 181249"/>
                  <a:gd name="connsiteX4" fmla="*/ 132992 w 174312"/>
                  <a:gd name="connsiteY4" fmla="*/ 72212 h 181249"/>
                  <a:gd name="connsiteX5" fmla="*/ 92021 w 174312"/>
                  <a:gd name="connsiteY5" fmla="*/ 44418 h 181249"/>
                  <a:gd name="connsiteX6" fmla="*/ 47909 w 174312"/>
                  <a:gd name="connsiteY6" fmla="*/ 90625 h 181249"/>
                  <a:gd name="connsiteX7" fmla="*/ 92021 w 174312"/>
                  <a:gd name="connsiteY7" fmla="*/ 136832 h 181249"/>
                  <a:gd name="connsiteX8" fmla="*/ 132992 w 174312"/>
                  <a:gd name="connsiteY8" fmla="*/ 109038 h 181249"/>
                  <a:gd name="connsiteX9" fmla="*/ 174312 w 174312"/>
                  <a:gd name="connsiteY9" fmla="*/ 131247 h 181249"/>
                  <a:gd name="connsiteX10" fmla="*/ 92021 w 174312"/>
                  <a:gd name="connsiteY10" fmla="*/ 181250 h 18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312" h="181249">
                    <a:moveTo>
                      <a:pt x="92021" y="181250"/>
                    </a:moveTo>
                    <a:cubicBezTo>
                      <a:pt x="40622" y="181250"/>
                      <a:pt x="0" y="143027"/>
                      <a:pt x="0" y="90625"/>
                    </a:cubicBezTo>
                    <a:cubicBezTo>
                      <a:pt x="0" y="38178"/>
                      <a:pt x="40622" y="0"/>
                      <a:pt x="92021" y="0"/>
                    </a:cubicBezTo>
                    <a:cubicBezTo>
                      <a:pt x="128149" y="0"/>
                      <a:pt x="159390" y="20158"/>
                      <a:pt x="174312" y="50003"/>
                    </a:cubicBezTo>
                    <a:lnTo>
                      <a:pt x="132992" y="72212"/>
                    </a:lnTo>
                    <a:cubicBezTo>
                      <a:pt x="126055" y="56242"/>
                      <a:pt x="111132" y="44418"/>
                      <a:pt x="92021" y="44418"/>
                    </a:cubicBezTo>
                    <a:cubicBezTo>
                      <a:pt x="67020" y="44418"/>
                      <a:pt x="47909" y="63878"/>
                      <a:pt x="47909" y="90625"/>
                    </a:cubicBezTo>
                    <a:cubicBezTo>
                      <a:pt x="47909" y="117372"/>
                      <a:pt x="67020" y="136832"/>
                      <a:pt x="92021" y="136832"/>
                    </a:cubicBezTo>
                    <a:cubicBezTo>
                      <a:pt x="111132" y="136832"/>
                      <a:pt x="126055" y="125007"/>
                      <a:pt x="132992" y="109038"/>
                    </a:cubicBezTo>
                    <a:lnTo>
                      <a:pt x="174312" y="131247"/>
                    </a:lnTo>
                    <a:cubicBezTo>
                      <a:pt x="159390" y="161091"/>
                      <a:pt x="128149" y="181250"/>
                      <a:pt x="92021" y="181250"/>
                    </a:cubicBezTo>
                    <a:close/>
                  </a:path>
                </a:pathLst>
              </a:custGeom>
              <a:solidFill>
                <a:schemeClr val="bg1"/>
              </a:solidFill>
              <a:ln w="4349"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F9825097-B609-4B70-9BD5-646BC469343E}"/>
                  </a:ext>
                </a:extLst>
              </p:cNvPr>
              <p:cNvSpPr/>
              <p:nvPr/>
            </p:nvSpPr>
            <p:spPr>
              <a:xfrm>
                <a:off x="1733644" y="6148454"/>
                <a:ext cx="182646" cy="181249"/>
              </a:xfrm>
              <a:custGeom>
                <a:avLst/>
                <a:gdLst>
                  <a:gd name="connsiteX0" fmla="*/ 91323 w 182646"/>
                  <a:gd name="connsiteY0" fmla="*/ 181250 h 181249"/>
                  <a:gd name="connsiteX1" fmla="*/ 0 w 182646"/>
                  <a:gd name="connsiteY1" fmla="*/ 90625 h 181249"/>
                  <a:gd name="connsiteX2" fmla="*/ 91323 w 182646"/>
                  <a:gd name="connsiteY2" fmla="*/ 0 h 181249"/>
                  <a:gd name="connsiteX3" fmla="*/ 182646 w 182646"/>
                  <a:gd name="connsiteY3" fmla="*/ 90625 h 181249"/>
                  <a:gd name="connsiteX4" fmla="*/ 91323 w 182646"/>
                  <a:gd name="connsiteY4" fmla="*/ 181250 h 181249"/>
                  <a:gd name="connsiteX5" fmla="*/ 91323 w 182646"/>
                  <a:gd name="connsiteY5" fmla="*/ 136788 h 181249"/>
                  <a:gd name="connsiteX6" fmla="*/ 134388 w 182646"/>
                  <a:gd name="connsiteY6" fmla="*/ 90581 h 181249"/>
                  <a:gd name="connsiteX7" fmla="*/ 91323 w 182646"/>
                  <a:gd name="connsiteY7" fmla="*/ 44374 h 181249"/>
                  <a:gd name="connsiteX8" fmla="*/ 47909 w 182646"/>
                  <a:gd name="connsiteY8" fmla="*/ 90581 h 181249"/>
                  <a:gd name="connsiteX9" fmla="*/ 91323 w 182646"/>
                  <a:gd name="connsiteY9" fmla="*/ 136788 h 18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646" h="181249">
                    <a:moveTo>
                      <a:pt x="91323" y="181250"/>
                    </a:moveTo>
                    <a:cubicBezTo>
                      <a:pt x="40971" y="181250"/>
                      <a:pt x="0" y="141326"/>
                      <a:pt x="0" y="90625"/>
                    </a:cubicBezTo>
                    <a:cubicBezTo>
                      <a:pt x="0" y="39924"/>
                      <a:pt x="40971" y="0"/>
                      <a:pt x="91323" y="0"/>
                    </a:cubicBezTo>
                    <a:cubicBezTo>
                      <a:pt x="141675" y="0"/>
                      <a:pt x="182646" y="39924"/>
                      <a:pt x="182646" y="90625"/>
                    </a:cubicBezTo>
                    <a:cubicBezTo>
                      <a:pt x="182646" y="141326"/>
                      <a:pt x="141675" y="181250"/>
                      <a:pt x="91323" y="181250"/>
                    </a:cubicBezTo>
                    <a:close/>
                    <a:moveTo>
                      <a:pt x="91323" y="136788"/>
                    </a:moveTo>
                    <a:cubicBezTo>
                      <a:pt x="116324" y="136788"/>
                      <a:pt x="134388" y="117328"/>
                      <a:pt x="134388" y="90581"/>
                    </a:cubicBezTo>
                    <a:cubicBezTo>
                      <a:pt x="134388" y="63834"/>
                      <a:pt x="116324" y="44374"/>
                      <a:pt x="91323" y="44374"/>
                    </a:cubicBezTo>
                    <a:cubicBezTo>
                      <a:pt x="66322" y="44374"/>
                      <a:pt x="47909" y="63834"/>
                      <a:pt x="47909" y="90581"/>
                    </a:cubicBezTo>
                    <a:cubicBezTo>
                      <a:pt x="47909" y="117328"/>
                      <a:pt x="66322" y="136788"/>
                      <a:pt x="91323" y="136788"/>
                    </a:cubicBezTo>
                    <a:close/>
                  </a:path>
                </a:pathLst>
              </a:custGeom>
              <a:solidFill>
                <a:schemeClr val="bg1"/>
              </a:solidFill>
              <a:ln w="434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C0767C1-23C3-43CB-A90B-BC405E35CC74}"/>
                  </a:ext>
                </a:extLst>
              </p:cNvPr>
              <p:cNvSpPr/>
              <p:nvPr/>
            </p:nvSpPr>
            <p:spPr>
              <a:xfrm>
                <a:off x="2065776" y="6148454"/>
                <a:ext cx="177802" cy="244822"/>
              </a:xfrm>
              <a:custGeom>
                <a:avLst/>
                <a:gdLst>
                  <a:gd name="connsiteX0" fmla="*/ 0 w 177802"/>
                  <a:gd name="connsiteY0" fmla="*/ 3796 h 244822"/>
                  <a:gd name="connsiteX1" fmla="*/ 47559 w 177802"/>
                  <a:gd name="connsiteY1" fmla="*/ 3796 h 244822"/>
                  <a:gd name="connsiteX2" fmla="*/ 47559 w 177802"/>
                  <a:gd name="connsiteY2" fmla="*/ 16319 h 244822"/>
                  <a:gd name="connsiteX3" fmla="*/ 92021 w 177802"/>
                  <a:gd name="connsiteY3" fmla="*/ 0 h 244822"/>
                  <a:gd name="connsiteX4" fmla="*/ 177803 w 177802"/>
                  <a:gd name="connsiteY4" fmla="*/ 90625 h 244822"/>
                  <a:gd name="connsiteX5" fmla="*/ 92021 w 177802"/>
                  <a:gd name="connsiteY5" fmla="*/ 181250 h 244822"/>
                  <a:gd name="connsiteX6" fmla="*/ 47559 w 177802"/>
                  <a:gd name="connsiteY6" fmla="*/ 164582 h 244822"/>
                  <a:gd name="connsiteX7" fmla="*/ 47559 w 177802"/>
                  <a:gd name="connsiteY7" fmla="*/ 244822 h 244822"/>
                  <a:gd name="connsiteX8" fmla="*/ 0 w 177802"/>
                  <a:gd name="connsiteY8" fmla="*/ 244822 h 244822"/>
                  <a:gd name="connsiteX9" fmla="*/ 0 w 177802"/>
                  <a:gd name="connsiteY9" fmla="*/ 3796 h 244822"/>
                  <a:gd name="connsiteX10" fmla="*/ 85084 w 177802"/>
                  <a:gd name="connsiteY10" fmla="*/ 137835 h 244822"/>
                  <a:gd name="connsiteX11" fmla="*/ 128847 w 177802"/>
                  <a:gd name="connsiteY11" fmla="*/ 90625 h 244822"/>
                  <a:gd name="connsiteX12" fmla="*/ 85084 w 177802"/>
                  <a:gd name="connsiteY12" fmla="*/ 43414 h 244822"/>
                  <a:gd name="connsiteX13" fmla="*/ 47559 w 177802"/>
                  <a:gd name="connsiteY13" fmla="*/ 62176 h 244822"/>
                  <a:gd name="connsiteX14" fmla="*/ 47559 w 177802"/>
                  <a:gd name="connsiteY14" fmla="*/ 118768 h 244822"/>
                  <a:gd name="connsiteX15" fmla="*/ 85084 w 177802"/>
                  <a:gd name="connsiteY15" fmla="*/ 137835 h 244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7802" h="244822">
                    <a:moveTo>
                      <a:pt x="0" y="3796"/>
                    </a:moveTo>
                    <a:lnTo>
                      <a:pt x="47559" y="3796"/>
                    </a:lnTo>
                    <a:lnTo>
                      <a:pt x="47559" y="16319"/>
                    </a:lnTo>
                    <a:cubicBezTo>
                      <a:pt x="57639" y="6589"/>
                      <a:pt x="73608" y="0"/>
                      <a:pt x="92021" y="0"/>
                    </a:cubicBezTo>
                    <a:cubicBezTo>
                      <a:pt x="143420" y="0"/>
                      <a:pt x="177803" y="42018"/>
                      <a:pt x="177803" y="90625"/>
                    </a:cubicBezTo>
                    <a:cubicBezTo>
                      <a:pt x="177803" y="139231"/>
                      <a:pt x="143420" y="181250"/>
                      <a:pt x="92021" y="181250"/>
                    </a:cubicBezTo>
                    <a:cubicBezTo>
                      <a:pt x="73608" y="181250"/>
                      <a:pt x="57639" y="174661"/>
                      <a:pt x="47559" y="164582"/>
                    </a:cubicBezTo>
                    <a:lnTo>
                      <a:pt x="47559" y="244822"/>
                    </a:lnTo>
                    <a:lnTo>
                      <a:pt x="0" y="244822"/>
                    </a:lnTo>
                    <a:lnTo>
                      <a:pt x="0" y="3796"/>
                    </a:lnTo>
                    <a:close/>
                    <a:moveTo>
                      <a:pt x="85084" y="137835"/>
                    </a:moveTo>
                    <a:cubicBezTo>
                      <a:pt x="111132" y="137835"/>
                      <a:pt x="128847" y="116324"/>
                      <a:pt x="128847" y="90625"/>
                    </a:cubicBezTo>
                    <a:cubicBezTo>
                      <a:pt x="128847" y="64925"/>
                      <a:pt x="111132" y="43414"/>
                      <a:pt x="85084" y="43414"/>
                    </a:cubicBezTo>
                    <a:cubicBezTo>
                      <a:pt x="66671" y="43414"/>
                      <a:pt x="55544" y="51399"/>
                      <a:pt x="47559" y="62176"/>
                    </a:cubicBezTo>
                    <a:lnTo>
                      <a:pt x="47559" y="118768"/>
                    </a:lnTo>
                    <a:cubicBezTo>
                      <a:pt x="55588" y="129850"/>
                      <a:pt x="66714" y="137835"/>
                      <a:pt x="85084" y="137835"/>
                    </a:cubicBezTo>
                    <a:close/>
                  </a:path>
                </a:pathLst>
              </a:custGeom>
              <a:solidFill>
                <a:schemeClr val="bg1"/>
              </a:solidFill>
              <a:ln w="434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170645F9-95A4-4775-A801-DA33CBAC3286}"/>
                  </a:ext>
                </a:extLst>
              </p:cNvPr>
              <p:cNvSpPr/>
              <p:nvPr/>
            </p:nvSpPr>
            <p:spPr>
              <a:xfrm>
                <a:off x="1937016" y="6150156"/>
                <a:ext cx="107990" cy="175708"/>
              </a:xfrm>
              <a:custGeom>
                <a:avLst/>
                <a:gdLst>
                  <a:gd name="connsiteX0" fmla="*/ 87832 w 107990"/>
                  <a:gd name="connsiteY0" fmla="*/ 0 h 175708"/>
                  <a:gd name="connsiteX1" fmla="*/ 47559 w 107990"/>
                  <a:gd name="connsiteY1" fmla="*/ 22907 h 175708"/>
                  <a:gd name="connsiteX2" fmla="*/ 47559 w 107990"/>
                  <a:gd name="connsiteY2" fmla="*/ 2051 h 175708"/>
                  <a:gd name="connsiteX3" fmla="*/ 0 w 107990"/>
                  <a:gd name="connsiteY3" fmla="*/ 2051 h 175708"/>
                  <a:gd name="connsiteX4" fmla="*/ 0 w 107990"/>
                  <a:gd name="connsiteY4" fmla="*/ 175708 h 175708"/>
                  <a:gd name="connsiteX5" fmla="*/ 47559 w 107990"/>
                  <a:gd name="connsiteY5" fmla="*/ 175708 h 175708"/>
                  <a:gd name="connsiteX6" fmla="*/ 47559 w 107990"/>
                  <a:gd name="connsiteY6" fmla="*/ 68241 h 175708"/>
                  <a:gd name="connsiteX7" fmla="*/ 107991 w 107990"/>
                  <a:gd name="connsiteY7" fmla="*/ 48694 h 175708"/>
                  <a:gd name="connsiteX8" fmla="*/ 107991 w 107990"/>
                  <a:gd name="connsiteY8" fmla="*/ 3142 h 175708"/>
                  <a:gd name="connsiteX9" fmla="*/ 87832 w 107990"/>
                  <a:gd name="connsiteY9" fmla="*/ 0 h 17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990" h="175708">
                    <a:moveTo>
                      <a:pt x="87832" y="0"/>
                    </a:moveTo>
                    <a:cubicBezTo>
                      <a:pt x="69768" y="0"/>
                      <a:pt x="53450" y="10428"/>
                      <a:pt x="47559" y="22907"/>
                    </a:cubicBezTo>
                    <a:lnTo>
                      <a:pt x="47559" y="2051"/>
                    </a:lnTo>
                    <a:lnTo>
                      <a:pt x="0" y="2051"/>
                    </a:lnTo>
                    <a:lnTo>
                      <a:pt x="0" y="175708"/>
                    </a:lnTo>
                    <a:lnTo>
                      <a:pt x="47559" y="175708"/>
                    </a:lnTo>
                    <a:lnTo>
                      <a:pt x="47559" y="68241"/>
                    </a:lnTo>
                    <a:cubicBezTo>
                      <a:pt x="70161" y="35473"/>
                      <a:pt x="107991" y="48694"/>
                      <a:pt x="107991" y="48694"/>
                    </a:cubicBezTo>
                    <a:lnTo>
                      <a:pt x="107991" y="3142"/>
                    </a:lnTo>
                    <a:cubicBezTo>
                      <a:pt x="104151" y="1745"/>
                      <a:pt x="96515" y="0"/>
                      <a:pt x="87832" y="0"/>
                    </a:cubicBezTo>
                    <a:close/>
                  </a:path>
                </a:pathLst>
              </a:custGeom>
              <a:solidFill>
                <a:schemeClr val="bg1"/>
              </a:solidFill>
              <a:ln w="4349" cap="flat">
                <a:noFill/>
                <a:prstDash val="solid"/>
                <a:miter/>
              </a:ln>
            </p:spPr>
            <p:txBody>
              <a:bodyPr rtlCol="0" anchor="ctr"/>
              <a:lstStyle/>
              <a:p>
                <a:endParaRPr lang="en-US"/>
              </a:p>
            </p:txBody>
          </p:sp>
        </p:grpSp>
        <p:sp>
          <p:nvSpPr>
            <p:cNvPr id="15" name="Freeform: Shape 14">
              <a:extLst>
                <a:ext uri="{FF2B5EF4-FFF2-40B4-BE49-F238E27FC236}">
                  <a16:creationId xmlns:a16="http://schemas.microsoft.com/office/drawing/2014/main" id="{6CAB38FB-BACF-43A1-9A38-4912BA464565}"/>
                </a:ext>
              </a:extLst>
            </p:cNvPr>
            <p:cNvSpPr/>
            <p:nvPr/>
          </p:nvSpPr>
          <p:spPr>
            <a:xfrm>
              <a:off x="627438" y="6037713"/>
              <a:ext cx="339311" cy="343477"/>
            </a:xfrm>
            <a:custGeom>
              <a:avLst/>
              <a:gdLst>
                <a:gd name="connsiteX0" fmla="*/ 168412 w 339311"/>
                <a:gd name="connsiteY0" fmla="*/ 343477 h 343477"/>
                <a:gd name="connsiteX1" fmla="*/ 62734 w 339311"/>
                <a:gd name="connsiteY1" fmla="*/ 303204 h 343477"/>
                <a:gd name="connsiteX2" fmla="*/ 39608 w 339311"/>
                <a:gd name="connsiteY2" fmla="*/ 54935 h 343477"/>
                <a:gd name="connsiteX3" fmla="*/ 278933 w 339311"/>
                <a:gd name="connsiteY3" fmla="*/ 40187 h 343477"/>
                <a:gd name="connsiteX4" fmla="*/ 300837 w 339311"/>
                <a:gd name="connsiteY4" fmla="*/ 276370 h 343477"/>
                <a:gd name="connsiteX5" fmla="*/ 184556 w 339311"/>
                <a:gd name="connsiteY5" fmla="*/ 342648 h 343477"/>
                <a:gd name="connsiteX6" fmla="*/ 168412 w 339311"/>
                <a:gd name="connsiteY6" fmla="*/ 343477 h 343477"/>
                <a:gd name="connsiteX7" fmla="*/ 166186 w 339311"/>
                <a:gd name="connsiteY7" fmla="*/ 8685 h 343477"/>
                <a:gd name="connsiteX8" fmla="*/ 46110 w 339311"/>
                <a:gd name="connsiteY8" fmla="*/ 60738 h 343477"/>
                <a:gd name="connsiteX9" fmla="*/ 68493 w 339311"/>
                <a:gd name="connsiteY9" fmla="*/ 296659 h 343477"/>
                <a:gd name="connsiteX10" fmla="*/ 183683 w 339311"/>
                <a:gd name="connsiteY10" fmla="*/ 333965 h 343477"/>
                <a:gd name="connsiteX11" fmla="*/ 293943 w 339311"/>
                <a:gd name="connsiteY11" fmla="*/ 271004 h 343477"/>
                <a:gd name="connsiteX12" fmla="*/ 273435 w 339311"/>
                <a:gd name="connsiteY12" fmla="*/ 46907 h 343477"/>
                <a:gd name="connsiteX13" fmla="*/ 273392 w 339311"/>
                <a:gd name="connsiteY13" fmla="*/ 46863 h 343477"/>
                <a:gd name="connsiteX14" fmla="*/ 166186 w 339311"/>
                <a:gd name="connsiteY14" fmla="*/ 8685 h 34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9311" h="343477">
                  <a:moveTo>
                    <a:pt x="168412" y="343477"/>
                  </a:moveTo>
                  <a:cubicBezTo>
                    <a:pt x="129928" y="343477"/>
                    <a:pt x="92884" y="329471"/>
                    <a:pt x="62734" y="303204"/>
                  </a:cubicBezTo>
                  <a:cubicBezTo>
                    <a:pt x="-10700" y="237799"/>
                    <a:pt x="-21303" y="124093"/>
                    <a:pt x="39608" y="54935"/>
                  </a:cubicBezTo>
                  <a:cubicBezTo>
                    <a:pt x="100170" y="-12084"/>
                    <a:pt x="207506" y="-18717"/>
                    <a:pt x="278933" y="40187"/>
                  </a:cubicBezTo>
                  <a:cubicBezTo>
                    <a:pt x="350010" y="97564"/>
                    <a:pt x="359653" y="201279"/>
                    <a:pt x="300837" y="276370"/>
                  </a:cubicBezTo>
                  <a:cubicBezTo>
                    <a:pt x="272170" y="313894"/>
                    <a:pt x="229803" y="338067"/>
                    <a:pt x="184556" y="342648"/>
                  </a:cubicBezTo>
                  <a:cubicBezTo>
                    <a:pt x="179189" y="343215"/>
                    <a:pt x="173779" y="343477"/>
                    <a:pt x="168412" y="343477"/>
                  </a:cubicBezTo>
                  <a:close/>
                  <a:moveTo>
                    <a:pt x="166186" y="8685"/>
                  </a:moveTo>
                  <a:cubicBezTo>
                    <a:pt x="121419" y="8685"/>
                    <a:pt x="77263" y="26269"/>
                    <a:pt x="46110" y="60738"/>
                  </a:cubicBezTo>
                  <a:cubicBezTo>
                    <a:pt x="-11660" y="126362"/>
                    <a:pt x="-1450" y="234396"/>
                    <a:pt x="68493" y="296659"/>
                  </a:cubicBezTo>
                  <a:cubicBezTo>
                    <a:pt x="100999" y="324933"/>
                    <a:pt x="141927" y="338241"/>
                    <a:pt x="183683" y="333965"/>
                  </a:cubicBezTo>
                  <a:cubicBezTo>
                    <a:pt x="226530" y="329602"/>
                    <a:pt x="266716" y="306695"/>
                    <a:pt x="293943" y="271004"/>
                  </a:cubicBezTo>
                  <a:cubicBezTo>
                    <a:pt x="349792" y="199664"/>
                    <a:pt x="340804" y="101229"/>
                    <a:pt x="273435" y="46907"/>
                  </a:cubicBezTo>
                  <a:lnTo>
                    <a:pt x="273392" y="46863"/>
                  </a:lnTo>
                  <a:cubicBezTo>
                    <a:pt x="242325" y="21294"/>
                    <a:pt x="204060" y="8685"/>
                    <a:pt x="166186" y="8685"/>
                  </a:cubicBezTo>
                  <a:close/>
                </a:path>
              </a:pathLst>
            </a:custGeom>
            <a:solidFill>
              <a:schemeClr val="bg1"/>
            </a:solidFill>
            <a:ln w="434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02E6820E-9EFD-4F31-8007-BEBB06DE23B7}"/>
                </a:ext>
              </a:extLst>
            </p:cNvPr>
            <p:cNvSpPr/>
            <p:nvPr/>
          </p:nvSpPr>
          <p:spPr>
            <a:xfrm>
              <a:off x="686851" y="6068051"/>
              <a:ext cx="259714" cy="262176"/>
            </a:xfrm>
            <a:custGeom>
              <a:avLst/>
              <a:gdLst>
                <a:gd name="connsiteX0" fmla="*/ 130422 w 259714"/>
                <a:gd name="connsiteY0" fmla="*/ 262177 h 262176"/>
                <a:gd name="connsiteX1" fmla="*/ 48262 w 259714"/>
                <a:gd name="connsiteY1" fmla="*/ 230718 h 262176"/>
                <a:gd name="connsiteX2" fmla="*/ 30634 w 259714"/>
                <a:gd name="connsiteY2" fmla="*/ 42094 h 262176"/>
                <a:gd name="connsiteX3" fmla="*/ 213542 w 259714"/>
                <a:gd name="connsiteY3" fmla="*/ 30750 h 262176"/>
                <a:gd name="connsiteX4" fmla="*/ 230341 w 259714"/>
                <a:gd name="connsiteY4" fmla="*/ 211694 h 262176"/>
                <a:gd name="connsiteX5" fmla="*/ 142814 w 259714"/>
                <a:gd name="connsiteY5" fmla="*/ 261522 h 262176"/>
                <a:gd name="connsiteX6" fmla="*/ 130422 w 259714"/>
                <a:gd name="connsiteY6" fmla="*/ 262177 h 262176"/>
                <a:gd name="connsiteX7" fmla="*/ 127412 w 259714"/>
                <a:gd name="connsiteY7" fmla="*/ 8715 h 262176"/>
                <a:gd name="connsiteX8" fmla="*/ 37179 w 259714"/>
                <a:gd name="connsiteY8" fmla="*/ 47941 h 262176"/>
                <a:gd name="connsiteX9" fmla="*/ 54065 w 259714"/>
                <a:gd name="connsiteY9" fmla="*/ 224216 h 262176"/>
                <a:gd name="connsiteX10" fmla="*/ 141985 w 259714"/>
                <a:gd name="connsiteY10" fmla="*/ 252927 h 262176"/>
                <a:gd name="connsiteX11" fmla="*/ 223490 w 259714"/>
                <a:gd name="connsiteY11" fmla="*/ 206414 h 262176"/>
                <a:gd name="connsiteX12" fmla="*/ 208132 w 259714"/>
                <a:gd name="connsiteY12" fmla="*/ 37556 h 262176"/>
                <a:gd name="connsiteX13" fmla="*/ 208088 w 259714"/>
                <a:gd name="connsiteY13" fmla="*/ 37513 h 262176"/>
                <a:gd name="connsiteX14" fmla="*/ 127412 w 259714"/>
                <a:gd name="connsiteY14" fmla="*/ 8715 h 26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9714" h="262176">
                  <a:moveTo>
                    <a:pt x="130422" y="262177"/>
                  </a:moveTo>
                  <a:cubicBezTo>
                    <a:pt x="100578" y="262177"/>
                    <a:pt x="71780" y="251225"/>
                    <a:pt x="48262" y="230718"/>
                  </a:cubicBezTo>
                  <a:cubicBezTo>
                    <a:pt x="-8417" y="180147"/>
                    <a:pt x="-16314" y="95544"/>
                    <a:pt x="30634" y="42094"/>
                  </a:cubicBezTo>
                  <a:cubicBezTo>
                    <a:pt x="76929" y="-9261"/>
                    <a:pt x="158958" y="-14323"/>
                    <a:pt x="213542" y="30750"/>
                  </a:cubicBezTo>
                  <a:cubicBezTo>
                    <a:pt x="267908" y="74688"/>
                    <a:pt x="275239" y="154186"/>
                    <a:pt x="230341" y="211694"/>
                  </a:cubicBezTo>
                  <a:cubicBezTo>
                    <a:pt x="208525" y="240317"/>
                    <a:pt x="177458" y="258032"/>
                    <a:pt x="142814" y="261522"/>
                  </a:cubicBezTo>
                  <a:cubicBezTo>
                    <a:pt x="138669" y="262002"/>
                    <a:pt x="134524" y="262177"/>
                    <a:pt x="130422" y="262177"/>
                  </a:cubicBezTo>
                  <a:close/>
                  <a:moveTo>
                    <a:pt x="127412" y="8715"/>
                  </a:moveTo>
                  <a:cubicBezTo>
                    <a:pt x="93771" y="8715"/>
                    <a:pt x="60566" y="21979"/>
                    <a:pt x="37179" y="47941"/>
                  </a:cubicBezTo>
                  <a:cubicBezTo>
                    <a:pt x="-6584" y="97726"/>
                    <a:pt x="964" y="176831"/>
                    <a:pt x="54065" y="224216"/>
                  </a:cubicBezTo>
                  <a:cubicBezTo>
                    <a:pt x="78979" y="245945"/>
                    <a:pt x="110177" y="256155"/>
                    <a:pt x="141985" y="252927"/>
                  </a:cubicBezTo>
                  <a:cubicBezTo>
                    <a:pt x="174186" y="249654"/>
                    <a:pt x="203114" y="233161"/>
                    <a:pt x="223490" y="206414"/>
                  </a:cubicBezTo>
                  <a:cubicBezTo>
                    <a:pt x="265509" y="152659"/>
                    <a:pt x="258746" y="78484"/>
                    <a:pt x="208132" y="37556"/>
                  </a:cubicBezTo>
                  <a:lnTo>
                    <a:pt x="208088" y="37513"/>
                  </a:lnTo>
                  <a:cubicBezTo>
                    <a:pt x="184614" y="18183"/>
                    <a:pt x="155860" y="8715"/>
                    <a:pt x="127412" y="8715"/>
                  </a:cubicBezTo>
                  <a:close/>
                </a:path>
              </a:pathLst>
            </a:custGeom>
            <a:solidFill>
              <a:schemeClr val="bg1"/>
            </a:solidFill>
            <a:ln w="4349" cap="flat">
              <a:noFill/>
              <a:prstDash val="solid"/>
              <a:miter/>
            </a:ln>
          </p:spPr>
          <p:txBody>
            <a:bodyPr rtlCol="0" anchor="ctr"/>
            <a:lstStyle/>
            <a:p>
              <a:endParaRPr lang="en-US"/>
            </a:p>
          </p:txBody>
        </p:sp>
      </p:grpSp>
      <p:sp>
        <p:nvSpPr>
          <p:cNvPr id="19" name="TextBox 18">
            <a:extLst>
              <a:ext uri="{FF2B5EF4-FFF2-40B4-BE49-F238E27FC236}">
                <a16:creationId xmlns:a16="http://schemas.microsoft.com/office/drawing/2014/main" id="{D81645BE-80FE-43D0-AC0E-E2F888A88671}"/>
              </a:ext>
            </a:extLst>
          </p:cNvPr>
          <p:cNvSpPr txBox="1"/>
          <p:nvPr userDrawn="1"/>
        </p:nvSpPr>
        <p:spPr>
          <a:xfrm>
            <a:off x="8732450" y="6186880"/>
            <a:ext cx="2926150" cy="159865"/>
          </a:xfrm>
          <a:prstGeom prst="rect">
            <a:avLst/>
          </a:prstGeom>
          <a:noFill/>
        </p:spPr>
        <p:txBody>
          <a:bodyPr wrap="square" lIns="0" tIns="0" rIns="0" bIns="0" rtlCol="0" anchor="b" anchorCtr="0">
            <a:noAutofit/>
          </a:bodyPr>
          <a:lstStyle/>
          <a:p>
            <a:pPr algn="r"/>
            <a:r>
              <a:rPr lang="en-US" sz="650" dirty="0" smtClean="0">
                <a:solidFill>
                  <a:schemeClr val="bg1"/>
                </a:solidFill>
                <a:latin typeface="+mn-lt"/>
              </a:rPr>
              <a:t>
			</a:t>
            </a:r>
          </a:p>
          <a:p>
            <a:pPr algn="r"/>
            <a:r>
              <a:rPr lang="en-US" sz="650" dirty="0" smtClean="0">
                <a:solidFill>
                  <a:schemeClr val="bg1"/>
                </a:solidFill>
                <a:latin typeface="+mn-lt"/>
              </a:rPr>
              <a:t>©2021 Laboratory Corporation of America® Holdings   All rights reserved. </a:t>
            </a:r>
            <a:endParaRPr lang="en-US" sz="650" dirty="0">
              <a:solidFill>
                <a:schemeClr val="bg1"/>
              </a:solidFill>
              <a:latin typeface="+mn-lt"/>
            </a:endParaRPr>
          </a:p>
        </p:txBody>
      </p:sp>
    </p:spTree>
    <p:extLst>
      <p:ext uri="{BB962C8B-B14F-4D97-AF65-F5344CB8AC3E}">
        <p14:creationId xmlns:p14="http://schemas.microsoft.com/office/powerpoint/2010/main" val="876527730"/>
      </p:ext>
    </p:extLst>
  </p:cSld>
  <p:clrMapOvr>
    <a:masterClrMapping/>
  </p:clrMapOvr>
  <p:transition>
    <p:fade/>
  </p:transition>
  <p:extLst mod="1">
    <p:ext uri="{DCECCB84-F9BA-43D5-87BE-67443E8EF086}">
      <p15:sldGuideLst xmlns:p15="http://schemas.microsoft.com/office/powerpoint/2012/main">
        <p15:guide id="1" orient="horz" pos="2040">
          <p15:clr>
            <a:srgbClr val="FBAE40"/>
          </p15:clr>
        </p15:guide>
        <p15:guide id="2" pos="5568">
          <p15:clr>
            <a:srgbClr val="FBAE40"/>
          </p15:clr>
        </p15:guide>
      </p15:sldGuideLst>
    </p:ext>
  </p:extLst>
</p:sldLayout>
</file>

<file path=ppt/slideLayouts/slideLayout5.xml><?xml version="1.0" encoding="utf-8"?>
<p:sldLayout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1847437"/>
            <a:ext cx="4796883" cy="2687701"/>
          </a:xfrm>
        </p:spPr>
        <p:txBody>
          <a:bodyPr/>
          <a:lstStyle>
            <a:lvl1pPr>
              <a:lnSpc>
                <a:spcPts val="4000"/>
              </a:lnSpc>
              <a:defRPr sz="4000" spc="0" baseline="0">
                <a:solidFill>
                  <a:schemeClr val="tx1"/>
                </a:solidFill>
                <a:latin typeface="+mj-lt"/>
              </a:defRPr>
            </a:lvl1pPr>
          </a:lstStyle>
          <a:p>
            <a:r>
              <a:rPr lang="en-US" dirty="0"/>
              <a:t>Content headline (sentence-case)</a:t>
            </a:r>
          </a:p>
        </p:txBody>
      </p:sp>
      <p:sp>
        <p:nvSpPr>
          <p:cNvPr id="4" name="Content Placeholder 3"/>
          <p:cNvSpPr>
            <a:spLocks noGrp="1"/>
          </p:cNvSpPr>
          <p:nvPr>
            <p:ph sz="quarter" idx="10"/>
          </p:nvPr>
        </p:nvSpPr>
        <p:spPr>
          <a:xfrm>
            <a:off x="5571858" y="1828800"/>
            <a:ext cx="6086742" cy="4128151"/>
          </a:xfrm>
        </p:spPr>
        <p:txBody>
          <a:bodyPr/>
          <a:lstStyle>
            <a:lvl1pPr marL="182880" indent="-182880">
              <a:spcBef>
                <a:spcPts val="3600"/>
              </a:spcBef>
              <a:defRPr sz="1800">
                <a:solidFill>
                  <a:srgbClr val="636466"/>
                </a:solidFill>
                <a:latin typeface="Calibri Light" panose="020F0302020204030204" pitchFamily="34" charset="0"/>
                <a:cs typeface="Calibri Light" panose="020F0302020204030204" pitchFamily="34" charset="0"/>
              </a:defRPr>
            </a:lvl1pPr>
            <a:lvl2pPr marL="548640" indent="-182880">
              <a:defRPr sz="1600">
                <a:solidFill>
                  <a:srgbClr val="636466"/>
                </a:solidFill>
                <a:latin typeface="Calibri Light" panose="020F0302020204030204" pitchFamily="34" charset="0"/>
                <a:cs typeface="Calibri Light" panose="020F0302020204030204" pitchFamily="34" charset="0"/>
              </a:defRPr>
            </a:lvl2pPr>
            <a:lvl3pPr marL="822960">
              <a:defRPr sz="1200">
                <a:solidFill>
                  <a:srgbClr val="636466"/>
                </a:solidFill>
                <a:latin typeface="Calibri Light" panose="020F0302020204030204" pitchFamily="34" charset="0"/>
                <a:cs typeface="Calibri Light" panose="020F0302020204030204" pitchFamily="34" charset="0"/>
              </a:defRPr>
            </a:lvl3pPr>
            <a:lvl4pPr marL="1097280">
              <a:defRPr sz="1100">
                <a:solidFill>
                  <a:srgbClr val="636466"/>
                </a:solidFill>
                <a:latin typeface="Calibri Light" panose="020F0302020204030204" pitchFamily="34" charset="0"/>
                <a:cs typeface="Calibri Light" panose="020F0302020204030204" pitchFamily="34" charset="0"/>
              </a:defRPr>
            </a:lvl4pPr>
            <a:lvl5pPr marL="1371600">
              <a:defRPr sz="1100">
                <a:solidFill>
                  <a:srgbClr val="636466"/>
                </a:solidFill>
                <a:latin typeface="Calibri Light" panose="020F0302020204030204" pitchFamily="34" charset="0"/>
                <a:cs typeface="Calibri Light" panose="020F0302020204030204" pitchFamily="34" charset="0"/>
              </a:defRPr>
            </a:lvl5pPr>
          </a:lstStyle>
          <a:p>
            <a:pPr lvl="0"/>
            <a:r>
              <a:rPr lang="en-US" dirty="0" smtClean="0"/>
              <a:t>Edit Master text styles</a:t>
            </a:r>
            <a:endParaRPr lang="en-US" dirty="0"/>
          </a:p>
        </p:txBody>
      </p:sp>
    </p:spTree>
    <p:extLst>
      <p:ext uri="{BB962C8B-B14F-4D97-AF65-F5344CB8AC3E}">
        <p14:creationId xmlns:p14="http://schemas.microsoft.com/office/powerpoint/2010/main" val="2188262787"/>
      </p:ext>
    </p:extLst>
  </p:cSld>
  <p:clrMapOvr>
    <a:masterClrMapping/>
  </p:clrMapOvr>
  <p:transition>
    <p:fade/>
  </p:transition>
  <p:extLst mod="1">
    <p:ext uri="{DCECCB84-F9BA-43D5-87BE-67443E8EF086}">
      <p15:sldGuideLst xmlns:p15="http://schemas.microsoft.com/office/powerpoint/2012/main"/>
    </p:ext>
  </p:extLst>
</p:sldLayout>
</file>

<file path=ppt/slideLayouts/slideLayout6.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DIVIDER A">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30878" y="2786743"/>
            <a:ext cx="4665237" cy="3042557"/>
          </a:xfrm>
        </p:spPr>
        <p:txBody>
          <a:bodyPr anchor="t" anchorCtr="0"/>
          <a:lstStyle>
            <a:lvl1pPr algn="l">
              <a:lnSpc>
                <a:spcPts val="4000"/>
              </a:lnSpc>
              <a:defRPr sz="4000" b="0" spc="0" baseline="0">
                <a:solidFill>
                  <a:schemeClr val="bg1"/>
                </a:solidFill>
                <a:latin typeface="+mj-lt"/>
              </a:defRPr>
            </a:lvl1pPr>
          </a:lstStyle>
          <a:p>
            <a:r>
              <a:rPr lang="en-US" dirty="0"/>
              <a:t>Divider slide can go up to five to six lines</a:t>
            </a:r>
          </a:p>
        </p:txBody>
      </p:sp>
      <p:sp>
        <p:nvSpPr>
          <p:cNvPr id="4" name="Text Placeholder 3">
            <a:extLst>
              <a:ext uri="{FF2B5EF4-FFF2-40B4-BE49-F238E27FC236}">
                <a16:creationId xmlns:a16="http://schemas.microsoft.com/office/drawing/2014/main" id="{5FEE456E-4819-4C37-8399-49A41A8D8CD9}"/>
              </a:ext>
            </a:extLst>
          </p:cNvPr>
          <p:cNvSpPr>
            <a:spLocks noGrp="1"/>
          </p:cNvSpPr>
          <p:nvPr>
            <p:ph type="body" sz="quarter" idx="10" hasCustomPrompt="1"/>
          </p:nvPr>
        </p:nvSpPr>
        <p:spPr>
          <a:xfrm>
            <a:off x="530878" y="877778"/>
            <a:ext cx="4665237" cy="1582736"/>
          </a:xfrm>
        </p:spPr>
        <p:txBody>
          <a:bodyPr anchor="b"/>
          <a:lstStyle>
            <a:lvl1pPr marL="0" indent="0">
              <a:buNone/>
              <a:defRPr sz="3600" spc="0" baseline="0">
                <a:solidFill>
                  <a:schemeClr val="bg1"/>
                </a:solidFill>
                <a:latin typeface="Calibri Light" panose="020F0302020204030204" pitchFamily="34" charset="0"/>
                <a:cs typeface="Calibri Light" panose="020F0302020204030204" pitchFamily="34" charset="0"/>
              </a:defRPr>
            </a:lvl1pPr>
            <a:lvl2pPr marL="201168" indent="0">
              <a:buNone/>
              <a:defRPr/>
            </a:lvl2pPr>
          </a:lstStyle>
          <a:p>
            <a:pPr lvl="0"/>
            <a:r>
              <a:rPr lang="en-US" dirty="0"/>
              <a:t>01</a:t>
            </a:r>
          </a:p>
        </p:txBody>
      </p:sp>
      <p:grpSp>
        <p:nvGrpSpPr>
          <p:cNvPr id="3" name="Graphic 43">
            <a:extLst>
              <a:ext uri="{FF2B5EF4-FFF2-40B4-BE49-F238E27FC236}">
                <a16:creationId xmlns:a16="http://schemas.microsoft.com/office/drawing/2014/main" id="{EFD14AA2-2087-4B5C-8260-16DA705E9755}"/>
              </a:ext>
            </a:extLst>
          </p:cNvPr>
          <p:cNvGrpSpPr>
            <a:grpSpLocks noGrp="1" noSelect="1" noRot="1" noMove="1" noResize="1"/>
          </p:cNvGrpSpPr>
          <p:nvPr>
            <p:custDataLst>
              <p:tags r:id="rId1"/>
            </p:custDataLst>
          </p:nvPr>
        </p:nvGrpSpPr>
        <p:grpSpPr>
          <a:xfrm>
            <a:off x="511879" y="6337512"/>
            <a:ext cx="1155800" cy="311956"/>
            <a:chOff x="511879" y="6337512"/>
            <a:chExt cx="1155800" cy="311956"/>
          </a:xfrm>
          <a:solidFill>
            <a:srgbClr val="FFFFFF"/>
          </a:solidFill>
        </p:grpSpPr>
        <p:sp>
          <p:nvSpPr>
            <p:cNvPr id="5" name="Freeform: Shape 4">
              <a:extLst>
                <a:ext uri="{FF2B5EF4-FFF2-40B4-BE49-F238E27FC236}">
                  <a16:creationId xmlns:a16="http://schemas.microsoft.com/office/drawing/2014/main" id="{FA0E81AC-6886-4E51-8E32-386BFE78DD3D}"/>
                </a:ext>
              </a:extLst>
            </p:cNvPr>
            <p:cNvSpPr/>
            <p:nvPr/>
          </p:nvSpPr>
          <p:spPr>
            <a:xfrm>
              <a:off x="511879" y="6337512"/>
              <a:ext cx="309327" cy="311956"/>
            </a:xfrm>
            <a:custGeom>
              <a:avLst/>
              <a:gdLst>
                <a:gd name="connsiteX0" fmla="*/ 155172 w 309327"/>
                <a:gd name="connsiteY0" fmla="*/ 311956 h 311956"/>
                <a:gd name="connsiteX1" fmla="*/ 57271 w 309327"/>
                <a:gd name="connsiteY1" fmla="*/ 274536 h 311956"/>
                <a:gd name="connsiteX2" fmla="*/ 741 w 309327"/>
                <a:gd name="connsiteY2" fmla="*/ 163660 h 311956"/>
                <a:gd name="connsiteX3" fmla="*/ 36157 w 309327"/>
                <a:gd name="connsiteY3" fmla="*/ 50071 h 311956"/>
                <a:gd name="connsiteX4" fmla="*/ 254312 w 309327"/>
                <a:gd name="connsiteY4" fmla="*/ 36624 h 311956"/>
                <a:gd name="connsiteX5" fmla="*/ 274246 w 309327"/>
                <a:gd name="connsiteY5" fmla="*/ 251918 h 311956"/>
                <a:gd name="connsiteX6" fmla="*/ 169975 w 309327"/>
                <a:gd name="connsiteY6" fmla="*/ 311219 h 311956"/>
                <a:gd name="connsiteX7" fmla="*/ 155172 w 309327"/>
                <a:gd name="connsiteY7" fmla="*/ 311956 h 311956"/>
                <a:gd name="connsiteX8" fmla="*/ 151545 w 309327"/>
                <a:gd name="connsiteY8" fmla="*/ 5838 h 311956"/>
                <a:gd name="connsiteX9" fmla="*/ 40580 w 309327"/>
                <a:gd name="connsiteY9" fmla="*/ 53963 h 311956"/>
                <a:gd name="connsiteX10" fmla="*/ 61193 w 309327"/>
                <a:gd name="connsiteY10" fmla="*/ 270083 h 311956"/>
                <a:gd name="connsiteX11" fmla="*/ 169415 w 309327"/>
                <a:gd name="connsiteY11" fmla="*/ 305321 h 311956"/>
                <a:gd name="connsiteX12" fmla="*/ 269616 w 309327"/>
                <a:gd name="connsiteY12" fmla="*/ 248261 h 311956"/>
                <a:gd name="connsiteX13" fmla="*/ 250626 w 309327"/>
                <a:gd name="connsiteY13" fmla="*/ 41165 h 311956"/>
                <a:gd name="connsiteX14" fmla="*/ 250596 w 309327"/>
                <a:gd name="connsiteY14" fmla="*/ 41136 h 311956"/>
                <a:gd name="connsiteX15" fmla="*/ 151545 w 309327"/>
                <a:gd name="connsiteY15" fmla="*/ 5838 h 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327" h="311956">
                  <a:moveTo>
                    <a:pt x="155172" y="311956"/>
                  </a:moveTo>
                  <a:cubicBezTo>
                    <a:pt x="119609" y="311956"/>
                    <a:pt x="85314" y="298922"/>
                    <a:pt x="57271" y="274536"/>
                  </a:cubicBezTo>
                  <a:cubicBezTo>
                    <a:pt x="24833" y="245666"/>
                    <a:pt x="4781" y="206300"/>
                    <a:pt x="741" y="163660"/>
                  </a:cubicBezTo>
                  <a:cubicBezTo>
                    <a:pt x="-3298" y="120931"/>
                    <a:pt x="9264" y="80591"/>
                    <a:pt x="36157" y="50071"/>
                  </a:cubicBezTo>
                  <a:cubicBezTo>
                    <a:pt x="91330" y="-11029"/>
                    <a:pt x="189202" y="-17045"/>
                    <a:pt x="254312" y="36624"/>
                  </a:cubicBezTo>
                  <a:cubicBezTo>
                    <a:pt x="319098" y="88907"/>
                    <a:pt x="327856" y="183446"/>
                    <a:pt x="274246" y="251918"/>
                  </a:cubicBezTo>
                  <a:cubicBezTo>
                    <a:pt x="248237" y="285977"/>
                    <a:pt x="211200" y="307032"/>
                    <a:pt x="169975" y="311219"/>
                  </a:cubicBezTo>
                  <a:cubicBezTo>
                    <a:pt x="165051" y="311691"/>
                    <a:pt x="160097" y="311956"/>
                    <a:pt x="155172" y="311956"/>
                  </a:cubicBezTo>
                  <a:close/>
                  <a:moveTo>
                    <a:pt x="151545" y="5838"/>
                  </a:moveTo>
                  <a:cubicBezTo>
                    <a:pt x="110173" y="5838"/>
                    <a:pt x="69331" y="22116"/>
                    <a:pt x="40580" y="53963"/>
                  </a:cubicBezTo>
                  <a:cubicBezTo>
                    <a:pt x="-13236" y="115063"/>
                    <a:pt x="-4006" y="212050"/>
                    <a:pt x="61193" y="270083"/>
                  </a:cubicBezTo>
                  <a:cubicBezTo>
                    <a:pt x="91861" y="296770"/>
                    <a:pt x="130284" y="309273"/>
                    <a:pt x="169415" y="305321"/>
                  </a:cubicBezTo>
                  <a:cubicBezTo>
                    <a:pt x="209018" y="301311"/>
                    <a:pt x="244610" y="281052"/>
                    <a:pt x="269616" y="248261"/>
                  </a:cubicBezTo>
                  <a:cubicBezTo>
                    <a:pt x="321251" y="182355"/>
                    <a:pt x="312876" y="91384"/>
                    <a:pt x="250626" y="41165"/>
                  </a:cubicBezTo>
                  <a:lnTo>
                    <a:pt x="250596" y="41136"/>
                  </a:lnTo>
                  <a:cubicBezTo>
                    <a:pt x="221875" y="17486"/>
                    <a:pt x="186518" y="5838"/>
                    <a:pt x="151545" y="5838"/>
                  </a:cubicBezTo>
                  <a:close/>
                </a:path>
              </a:pathLst>
            </a:custGeom>
            <a:solidFill>
              <a:schemeClr val="bg1"/>
            </a:solidFill>
            <a:ln w="2940" cap="flat">
              <a:noFill/>
              <a:prstDash val="solid"/>
              <a:miter/>
            </a:ln>
          </p:spPr>
          <p:txBody>
            <a:bodyPr rtlCol="0" anchor="ctr"/>
            <a:lstStyle/>
            <a:p>
              <a:endParaRPr lang="en-US"/>
            </a:p>
          </p:txBody>
        </p:sp>
        <p:grpSp>
          <p:nvGrpSpPr>
            <p:cNvPr id="6" name="Graphic 43">
              <a:extLst>
                <a:ext uri="{FF2B5EF4-FFF2-40B4-BE49-F238E27FC236}">
                  <a16:creationId xmlns:a16="http://schemas.microsoft.com/office/drawing/2014/main" id="{EFD14AA2-2087-4B5C-8260-16DA705E9755}"/>
                </a:ext>
              </a:extLst>
            </p:cNvPr>
            <p:cNvGrpSpPr/>
            <p:nvPr/>
          </p:nvGrpSpPr>
          <p:grpSpPr>
            <a:xfrm>
              <a:off x="882080" y="6385253"/>
              <a:ext cx="785599" cy="216886"/>
              <a:chOff x="882080" y="6385253"/>
              <a:chExt cx="785599" cy="216886"/>
            </a:xfrm>
            <a:solidFill>
              <a:srgbClr val="FFFFFF"/>
            </a:solidFill>
          </p:grpSpPr>
          <p:sp>
            <p:nvSpPr>
              <p:cNvPr id="7" name="Freeform: Shape 6">
                <a:extLst>
                  <a:ext uri="{FF2B5EF4-FFF2-40B4-BE49-F238E27FC236}">
                    <a16:creationId xmlns:a16="http://schemas.microsoft.com/office/drawing/2014/main" id="{A04B8B25-2D89-4F31-AAA3-CFDCEC21138A}"/>
                  </a:ext>
                </a:extLst>
              </p:cNvPr>
              <p:cNvSpPr/>
              <p:nvPr/>
            </p:nvSpPr>
            <p:spPr>
              <a:xfrm>
                <a:off x="882080" y="6385253"/>
                <a:ext cx="32142" cy="171327"/>
              </a:xfrm>
              <a:custGeom>
                <a:avLst/>
                <a:gdLst>
                  <a:gd name="connsiteX0" fmla="*/ 0 w 32142"/>
                  <a:gd name="connsiteY0" fmla="*/ 0 h 171327"/>
                  <a:gd name="connsiteX1" fmla="*/ 32142 w 32142"/>
                  <a:gd name="connsiteY1" fmla="*/ 0 h 171327"/>
                  <a:gd name="connsiteX2" fmla="*/ 32142 w 32142"/>
                  <a:gd name="connsiteY2" fmla="*/ 171327 h 171327"/>
                  <a:gd name="connsiteX3" fmla="*/ 0 w 32142"/>
                  <a:gd name="connsiteY3" fmla="*/ 171327 h 171327"/>
                  <a:gd name="connsiteX4" fmla="*/ 0 w 32142"/>
                  <a:gd name="connsiteY4" fmla="*/ 0 h 171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42" h="171327">
                    <a:moveTo>
                      <a:pt x="0" y="0"/>
                    </a:moveTo>
                    <a:lnTo>
                      <a:pt x="32142" y="0"/>
                    </a:lnTo>
                    <a:lnTo>
                      <a:pt x="32142" y="171327"/>
                    </a:lnTo>
                    <a:lnTo>
                      <a:pt x="0" y="171327"/>
                    </a:lnTo>
                    <a:lnTo>
                      <a:pt x="0" y="0"/>
                    </a:lnTo>
                    <a:close/>
                  </a:path>
                </a:pathLst>
              </a:custGeom>
              <a:solidFill>
                <a:schemeClr val="bg1"/>
              </a:solidFill>
              <a:ln w="2940"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A667B8F0-8B2D-4CA8-8DD9-A0A5AB2E31A5}"/>
                  </a:ext>
                </a:extLst>
              </p:cNvPr>
              <p:cNvSpPr/>
              <p:nvPr/>
            </p:nvSpPr>
            <p:spPr>
              <a:xfrm>
                <a:off x="928289" y="6436680"/>
                <a:ext cx="120165" cy="122494"/>
              </a:xfrm>
              <a:custGeom>
                <a:avLst/>
                <a:gdLst>
                  <a:gd name="connsiteX0" fmla="*/ 57974 w 120165"/>
                  <a:gd name="connsiteY0" fmla="*/ 122494 h 122494"/>
                  <a:gd name="connsiteX1" fmla="*/ 0 w 120165"/>
                  <a:gd name="connsiteY1" fmla="*/ 61247 h 122494"/>
                  <a:gd name="connsiteX2" fmla="*/ 57974 w 120165"/>
                  <a:gd name="connsiteY2" fmla="*/ 0 h 122494"/>
                  <a:gd name="connsiteX3" fmla="*/ 88023 w 120165"/>
                  <a:gd name="connsiteY3" fmla="*/ 11029 h 122494"/>
                  <a:gd name="connsiteX4" fmla="*/ 88023 w 120165"/>
                  <a:gd name="connsiteY4" fmla="*/ 2565 h 122494"/>
                  <a:gd name="connsiteX5" fmla="*/ 120165 w 120165"/>
                  <a:gd name="connsiteY5" fmla="*/ 2565 h 122494"/>
                  <a:gd name="connsiteX6" fmla="*/ 120165 w 120165"/>
                  <a:gd name="connsiteY6" fmla="*/ 119899 h 122494"/>
                  <a:gd name="connsiteX7" fmla="*/ 88023 w 120165"/>
                  <a:gd name="connsiteY7" fmla="*/ 119899 h 122494"/>
                  <a:gd name="connsiteX8" fmla="*/ 88023 w 120165"/>
                  <a:gd name="connsiteY8" fmla="*/ 111230 h 122494"/>
                  <a:gd name="connsiteX9" fmla="*/ 57974 w 120165"/>
                  <a:gd name="connsiteY9" fmla="*/ 122494 h 122494"/>
                  <a:gd name="connsiteX10" fmla="*/ 62663 w 120165"/>
                  <a:gd name="connsiteY10" fmla="*/ 93154 h 122494"/>
                  <a:gd name="connsiteX11" fmla="*/ 88023 w 120165"/>
                  <a:gd name="connsiteY11" fmla="*/ 80238 h 122494"/>
                  <a:gd name="connsiteX12" fmla="*/ 88023 w 120165"/>
                  <a:gd name="connsiteY12" fmla="*/ 41991 h 122494"/>
                  <a:gd name="connsiteX13" fmla="*/ 62663 w 120165"/>
                  <a:gd name="connsiteY13" fmla="*/ 29311 h 122494"/>
                  <a:gd name="connsiteX14" fmla="*/ 33322 w 120165"/>
                  <a:gd name="connsiteY14" fmla="*/ 61218 h 122494"/>
                  <a:gd name="connsiteX15" fmla="*/ 62663 w 120165"/>
                  <a:gd name="connsiteY15" fmla="*/ 93154 h 12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0165" h="122494">
                    <a:moveTo>
                      <a:pt x="57974" y="122494"/>
                    </a:moveTo>
                    <a:cubicBezTo>
                      <a:pt x="23237" y="122494"/>
                      <a:pt x="0" y="94097"/>
                      <a:pt x="0" y="61247"/>
                    </a:cubicBezTo>
                    <a:cubicBezTo>
                      <a:pt x="0" y="28397"/>
                      <a:pt x="23237" y="0"/>
                      <a:pt x="57974" y="0"/>
                    </a:cubicBezTo>
                    <a:cubicBezTo>
                      <a:pt x="70654" y="0"/>
                      <a:pt x="81211" y="4453"/>
                      <a:pt x="88023" y="11029"/>
                    </a:cubicBezTo>
                    <a:lnTo>
                      <a:pt x="88023" y="2565"/>
                    </a:lnTo>
                    <a:lnTo>
                      <a:pt x="120165" y="2565"/>
                    </a:lnTo>
                    <a:lnTo>
                      <a:pt x="120165" y="119899"/>
                    </a:lnTo>
                    <a:lnTo>
                      <a:pt x="88023" y="119899"/>
                    </a:lnTo>
                    <a:lnTo>
                      <a:pt x="88023" y="111230"/>
                    </a:lnTo>
                    <a:cubicBezTo>
                      <a:pt x="81211" y="118042"/>
                      <a:pt x="70654" y="122494"/>
                      <a:pt x="57974" y="122494"/>
                    </a:cubicBezTo>
                    <a:close/>
                    <a:moveTo>
                      <a:pt x="62663" y="93154"/>
                    </a:moveTo>
                    <a:cubicBezTo>
                      <a:pt x="75107" y="93154"/>
                      <a:pt x="82597" y="87757"/>
                      <a:pt x="88023" y="80238"/>
                    </a:cubicBezTo>
                    <a:lnTo>
                      <a:pt x="88023" y="41991"/>
                    </a:lnTo>
                    <a:cubicBezTo>
                      <a:pt x="82626" y="34708"/>
                      <a:pt x="75107" y="29311"/>
                      <a:pt x="62663" y="29311"/>
                    </a:cubicBezTo>
                    <a:cubicBezTo>
                      <a:pt x="45294" y="29311"/>
                      <a:pt x="33322" y="43849"/>
                      <a:pt x="33322" y="61218"/>
                    </a:cubicBezTo>
                    <a:cubicBezTo>
                      <a:pt x="33322" y="78586"/>
                      <a:pt x="45294" y="93154"/>
                      <a:pt x="62663" y="93154"/>
                    </a:cubicBezTo>
                    <a:close/>
                  </a:path>
                </a:pathLst>
              </a:custGeom>
              <a:solidFill>
                <a:schemeClr val="bg1"/>
              </a:solidFill>
              <a:ln w="29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C268C94-2660-4F14-8F53-3AC5ABE71359}"/>
                  </a:ext>
                </a:extLst>
              </p:cNvPr>
              <p:cNvSpPr/>
              <p:nvPr/>
            </p:nvSpPr>
            <p:spPr>
              <a:xfrm>
                <a:off x="1067975" y="6385253"/>
                <a:ext cx="120165" cy="173922"/>
              </a:xfrm>
              <a:custGeom>
                <a:avLst/>
                <a:gdLst>
                  <a:gd name="connsiteX0" fmla="*/ 62191 w 120165"/>
                  <a:gd name="connsiteY0" fmla="*/ 173922 h 173922"/>
                  <a:gd name="connsiteX1" fmla="*/ 32142 w 120165"/>
                  <a:gd name="connsiteY1" fmla="*/ 162657 h 173922"/>
                  <a:gd name="connsiteX2" fmla="*/ 32142 w 120165"/>
                  <a:gd name="connsiteY2" fmla="*/ 171327 h 173922"/>
                  <a:gd name="connsiteX3" fmla="*/ 0 w 120165"/>
                  <a:gd name="connsiteY3" fmla="*/ 171327 h 173922"/>
                  <a:gd name="connsiteX4" fmla="*/ 0 w 120165"/>
                  <a:gd name="connsiteY4" fmla="*/ 0 h 173922"/>
                  <a:gd name="connsiteX5" fmla="*/ 32142 w 120165"/>
                  <a:gd name="connsiteY5" fmla="*/ 0 h 173922"/>
                  <a:gd name="connsiteX6" fmla="*/ 32142 w 120165"/>
                  <a:gd name="connsiteY6" fmla="*/ 62427 h 173922"/>
                  <a:gd name="connsiteX7" fmla="*/ 62191 w 120165"/>
                  <a:gd name="connsiteY7" fmla="*/ 51398 h 173922"/>
                  <a:gd name="connsiteX8" fmla="*/ 120165 w 120165"/>
                  <a:gd name="connsiteY8" fmla="*/ 112645 h 173922"/>
                  <a:gd name="connsiteX9" fmla="*/ 62191 w 120165"/>
                  <a:gd name="connsiteY9" fmla="*/ 173922 h 173922"/>
                  <a:gd name="connsiteX10" fmla="*/ 57502 w 120165"/>
                  <a:gd name="connsiteY10" fmla="*/ 144581 h 173922"/>
                  <a:gd name="connsiteX11" fmla="*/ 87079 w 120165"/>
                  <a:gd name="connsiteY11" fmla="*/ 112675 h 173922"/>
                  <a:gd name="connsiteX12" fmla="*/ 57502 w 120165"/>
                  <a:gd name="connsiteY12" fmla="*/ 80768 h 173922"/>
                  <a:gd name="connsiteX13" fmla="*/ 32142 w 120165"/>
                  <a:gd name="connsiteY13" fmla="*/ 93448 h 173922"/>
                  <a:gd name="connsiteX14" fmla="*/ 32142 w 120165"/>
                  <a:gd name="connsiteY14" fmla="*/ 131695 h 173922"/>
                  <a:gd name="connsiteX15" fmla="*/ 57502 w 120165"/>
                  <a:gd name="connsiteY15" fmla="*/ 144581 h 17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0165" h="173922">
                    <a:moveTo>
                      <a:pt x="62191" y="173922"/>
                    </a:moveTo>
                    <a:cubicBezTo>
                      <a:pt x="49747" y="173922"/>
                      <a:pt x="38954" y="169469"/>
                      <a:pt x="32142" y="162657"/>
                    </a:cubicBezTo>
                    <a:lnTo>
                      <a:pt x="32142" y="171327"/>
                    </a:lnTo>
                    <a:lnTo>
                      <a:pt x="0" y="171327"/>
                    </a:lnTo>
                    <a:lnTo>
                      <a:pt x="0" y="0"/>
                    </a:lnTo>
                    <a:lnTo>
                      <a:pt x="32142" y="0"/>
                    </a:lnTo>
                    <a:lnTo>
                      <a:pt x="32142" y="62427"/>
                    </a:lnTo>
                    <a:cubicBezTo>
                      <a:pt x="38954" y="55851"/>
                      <a:pt x="49747" y="51398"/>
                      <a:pt x="62191" y="51398"/>
                    </a:cubicBezTo>
                    <a:cubicBezTo>
                      <a:pt x="96928" y="51398"/>
                      <a:pt x="120165" y="79795"/>
                      <a:pt x="120165" y="112645"/>
                    </a:cubicBezTo>
                    <a:cubicBezTo>
                      <a:pt x="120165" y="145525"/>
                      <a:pt x="96928" y="173922"/>
                      <a:pt x="62191" y="173922"/>
                    </a:cubicBezTo>
                    <a:close/>
                    <a:moveTo>
                      <a:pt x="57502" y="144581"/>
                    </a:moveTo>
                    <a:cubicBezTo>
                      <a:pt x="75107" y="144581"/>
                      <a:pt x="87079" y="130043"/>
                      <a:pt x="87079" y="112675"/>
                    </a:cubicBezTo>
                    <a:cubicBezTo>
                      <a:pt x="87079" y="95306"/>
                      <a:pt x="75107" y="80768"/>
                      <a:pt x="57502" y="80768"/>
                    </a:cubicBezTo>
                    <a:cubicBezTo>
                      <a:pt x="45058" y="80768"/>
                      <a:pt x="37539" y="86165"/>
                      <a:pt x="32142" y="93448"/>
                    </a:cubicBezTo>
                    <a:lnTo>
                      <a:pt x="32142" y="131695"/>
                    </a:lnTo>
                    <a:cubicBezTo>
                      <a:pt x="37568" y="139185"/>
                      <a:pt x="45058" y="144581"/>
                      <a:pt x="57502" y="144581"/>
                    </a:cubicBezTo>
                    <a:close/>
                  </a:path>
                </a:pathLst>
              </a:custGeom>
              <a:solidFill>
                <a:schemeClr val="bg1"/>
              </a:solidFill>
              <a:ln w="294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2322571-C0A5-4421-93DA-D9A481F92A1C}"/>
                  </a:ext>
                </a:extLst>
              </p:cNvPr>
              <p:cNvSpPr/>
              <p:nvPr/>
            </p:nvSpPr>
            <p:spPr>
              <a:xfrm>
                <a:off x="1198668" y="6436680"/>
                <a:ext cx="117806" cy="122494"/>
              </a:xfrm>
              <a:custGeom>
                <a:avLst/>
                <a:gdLst>
                  <a:gd name="connsiteX0" fmla="*/ 62191 w 117806"/>
                  <a:gd name="connsiteY0" fmla="*/ 122494 h 122494"/>
                  <a:gd name="connsiteX1" fmla="*/ 0 w 117806"/>
                  <a:gd name="connsiteY1" fmla="*/ 61247 h 122494"/>
                  <a:gd name="connsiteX2" fmla="*/ 62191 w 117806"/>
                  <a:gd name="connsiteY2" fmla="*/ 0 h 122494"/>
                  <a:gd name="connsiteX3" fmla="*/ 117806 w 117806"/>
                  <a:gd name="connsiteY3" fmla="*/ 33794 h 122494"/>
                  <a:gd name="connsiteX4" fmla="*/ 89881 w 117806"/>
                  <a:gd name="connsiteY4" fmla="*/ 48803 h 122494"/>
                  <a:gd name="connsiteX5" fmla="*/ 62191 w 117806"/>
                  <a:gd name="connsiteY5" fmla="*/ 30019 h 122494"/>
                  <a:gd name="connsiteX6" fmla="*/ 32378 w 117806"/>
                  <a:gd name="connsiteY6" fmla="*/ 61247 h 122494"/>
                  <a:gd name="connsiteX7" fmla="*/ 62191 w 117806"/>
                  <a:gd name="connsiteY7" fmla="*/ 92475 h 122494"/>
                  <a:gd name="connsiteX8" fmla="*/ 89881 w 117806"/>
                  <a:gd name="connsiteY8" fmla="*/ 73691 h 122494"/>
                  <a:gd name="connsiteX9" fmla="*/ 117806 w 117806"/>
                  <a:gd name="connsiteY9" fmla="*/ 88701 h 122494"/>
                  <a:gd name="connsiteX10" fmla="*/ 62191 w 117806"/>
                  <a:gd name="connsiteY10" fmla="*/ 122494 h 12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806" h="122494">
                    <a:moveTo>
                      <a:pt x="62191" y="122494"/>
                    </a:moveTo>
                    <a:cubicBezTo>
                      <a:pt x="27454" y="122494"/>
                      <a:pt x="0" y="96663"/>
                      <a:pt x="0" y="61247"/>
                    </a:cubicBezTo>
                    <a:cubicBezTo>
                      <a:pt x="0" y="25802"/>
                      <a:pt x="27454" y="0"/>
                      <a:pt x="62191" y="0"/>
                    </a:cubicBezTo>
                    <a:cubicBezTo>
                      <a:pt x="86607" y="0"/>
                      <a:pt x="107721" y="13624"/>
                      <a:pt x="117806" y="33794"/>
                    </a:cubicBezTo>
                    <a:lnTo>
                      <a:pt x="89881" y="48803"/>
                    </a:lnTo>
                    <a:cubicBezTo>
                      <a:pt x="85192" y="38010"/>
                      <a:pt x="75107" y="30019"/>
                      <a:pt x="62191" y="30019"/>
                    </a:cubicBezTo>
                    <a:cubicBezTo>
                      <a:pt x="45294" y="30019"/>
                      <a:pt x="32378" y="43171"/>
                      <a:pt x="32378" y="61247"/>
                    </a:cubicBezTo>
                    <a:cubicBezTo>
                      <a:pt x="32378" y="79324"/>
                      <a:pt x="45294" y="92475"/>
                      <a:pt x="62191" y="92475"/>
                    </a:cubicBezTo>
                    <a:cubicBezTo>
                      <a:pt x="75107" y="92475"/>
                      <a:pt x="85192" y="84484"/>
                      <a:pt x="89881" y="73691"/>
                    </a:cubicBezTo>
                    <a:lnTo>
                      <a:pt x="117806" y="88701"/>
                    </a:lnTo>
                    <a:cubicBezTo>
                      <a:pt x="107721" y="108871"/>
                      <a:pt x="86607" y="122494"/>
                      <a:pt x="62191" y="122494"/>
                    </a:cubicBezTo>
                    <a:close/>
                  </a:path>
                </a:pathLst>
              </a:custGeom>
              <a:solidFill>
                <a:schemeClr val="bg1"/>
              </a:solidFill>
              <a:ln w="294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457920FE-E947-46F1-8C7C-51728C6AA9E3}"/>
                  </a:ext>
                </a:extLst>
              </p:cNvPr>
              <p:cNvSpPr/>
              <p:nvPr/>
            </p:nvSpPr>
            <p:spPr>
              <a:xfrm>
                <a:off x="1323049" y="6436680"/>
                <a:ext cx="123438" cy="122494"/>
              </a:xfrm>
              <a:custGeom>
                <a:avLst/>
                <a:gdLst>
                  <a:gd name="connsiteX0" fmla="*/ 61719 w 123438"/>
                  <a:gd name="connsiteY0" fmla="*/ 122494 h 122494"/>
                  <a:gd name="connsiteX1" fmla="*/ 0 w 123438"/>
                  <a:gd name="connsiteY1" fmla="*/ 61247 h 122494"/>
                  <a:gd name="connsiteX2" fmla="*/ 61719 w 123438"/>
                  <a:gd name="connsiteY2" fmla="*/ 0 h 122494"/>
                  <a:gd name="connsiteX3" fmla="*/ 123438 w 123438"/>
                  <a:gd name="connsiteY3" fmla="*/ 61247 h 122494"/>
                  <a:gd name="connsiteX4" fmla="*/ 61719 w 123438"/>
                  <a:gd name="connsiteY4" fmla="*/ 122494 h 122494"/>
                  <a:gd name="connsiteX5" fmla="*/ 61719 w 123438"/>
                  <a:gd name="connsiteY5" fmla="*/ 92446 h 122494"/>
                  <a:gd name="connsiteX6" fmla="*/ 90824 w 123438"/>
                  <a:gd name="connsiteY6" fmla="*/ 61218 h 122494"/>
                  <a:gd name="connsiteX7" fmla="*/ 61719 w 123438"/>
                  <a:gd name="connsiteY7" fmla="*/ 29990 h 122494"/>
                  <a:gd name="connsiteX8" fmla="*/ 32378 w 123438"/>
                  <a:gd name="connsiteY8" fmla="*/ 61218 h 122494"/>
                  <a:gd name="connsiteX9" fmla="*/ 61719 w 123438"/>
                  <a:gd name="connsiteY9" fmla="*/ 92446 h 12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438" h="122494">
                    <a:moveTo>
                      <a:pt x="61719" y="122494"/>
                    </a:moveTo>
                    <a:cubicBezTo>
                      <a:pt x="27690" y="122494"/>
                      <a:pt x="0" y="95513"/>
                      <a:pt x="0" y="61247"/>
                    </a:cubicBezTo>
                    <a:cubicBezTo>
                      <a:pt x="0" y="26982"/>
                      <a:pt x="27690" y="0"/>
                      <a:pt x="61719" y="0"/>
                    </a:cubicBezTo>
                    <a:cubicBezTo>
                      <a:pt x="95749" y="0"/>
                      <a:pt x="123438" y="26982"/>
                      <a:pt x="123438" y="61247"/>
                    </a:cubicBezTo>
                    <a:cubicBezTo>
                      <a:pt x="123438" y="95513"/>
                      <a:pt x="95749" y="122494"/>
                      <a:pt x="61719" y="122494"/>
                    </a:cubicBezTo>
                    <a:close/>
                    <a:moveTo>
                      <a:pt x="61719" y="92446"/>
                    </a:moveTo>
                    <a:cubicBezTo>
                      <a:pt x="78616" y="92446"/>
                      <a:pt x="90824" y="79294"/>
                      <a:pt x="90824" y="61218"/>
                    </a:cubicBezTo>
                    <a:cubicBezTo>
                      <a:pt x="90824" y="43141"/>
                      <a:pt x="78616" y="29990"/>
                      <a:pt x="61719" y="29990"/>
                    </a:cubicBezTo>
                    <a:cubicBezTo>
                      <a:pt x="44822" y="29990"/>
                      <a:pt x="32378" y="43141"/>
                      <a:pt x="32378" y="61218"/>
                    </a:cubicBezTo>
                    <a:cubicBezTo>
                      <a:pt x="32378" y="79294"/>
                      <a:pt x="44822" y="92446"/>
                      <a:pt x="61719" y="92446"/>
                    </a:cubicBezTo>
                    <a:close/>
                  </a:path>
                </a:pathLst>
              </a:custGeom>
              <a:solidFill>
                <a:schemeClr val="bg1"/>
              </a:solidFill>
              <a:ln w="29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A33568AF-5894-474A-AE9D-DD8C8459CE00}"/>
                  </a:ext>
                </a:extLst>
              </p:cNvPr>
              <p:cNvSpPr/>
              <p:nvPr/>
            </p:nvSpPr>
            <p:spPr>
              <a:xfrm>
                <a:off x="1547515" y="6436680"/>
                <a:ext cx="120165" cy="165458"/>
              </a:xfrm>
              <a:custGeom>
                <a:avLst/>
                <a:gdLst>
                  <a:gd name="connsiteX0" fmla="*/ 0 w 120165"/>
                  <a:gd name="connsiteY0" fmla="*/ 2565 h 165458"/>
                  <a:gd name="connsiteX1" fmla="*/ 32142 w 120165"/>
                  <a:gd name="connsiteY1" fmla="*/ 2565 h 165458"/>
                  <a:gd name="connsiteX2" fmla="*/ 32142 w 120165"/>
                  <a:gd name="connsiteY2" fmla="*/ 11029 h 165458"/>
                  <a:gd name="connsiteX3" fmla="*/ 62191 w 120165"/>
                  <a:gd name="connsiteY3" fmla="*/ 0 h 165458"/>
                  <a:gd name="connsiteX4" fmla="*/ 120165 w 120165"/>
                  <a:gd name="connsiteY4" fmla="*/ 61247 h 165458"/>
                  <a:gd name="connsiteX5" fmla="*/ 62191 w 120165"/>
                  <a:gd name="connsiteY5" fmla="*/ 122494 h 165458"/>
                  <a:gd name="connsiteX6" fmla="*/ 32142 w 120165"/>
                  <a:gd name="connsiteY6" fmla="*/ 111230 h 165458"/>
                  <a:gd name="connsiteX7" fmla="*/ 32142 w 120165"/>
                  <a:gd name="connsiteY7" fmla="*/ 165459 h 165458"/>
                  <a:gd name="connsiteX8" fmla="*/ 0 w 120165"/>
                  <a:gd name="connsiteY8" fmla="*/ 165459 h 165458"/>
                  <a:gd name="connsiteX9" fmla="*/ 0 w 120165"/>
                  <a:gd name="connsiteY9" fmla="*/ 2565 h 165458"/>
                  <a:gd name="connsiteX10" fmla="*/ 57502 w 120165"/>
                  <a:gd name="connsiteY10" fmla="*/ 93154 h 165458"/>
                  <a:gd name="connsiteX11" fmla="*/ 87079 w 120165"/>
                  <a:gd name="connsiteY11" fmla="*/ 61247 h 165458"/>
                  <a:gd name="connsiteX12" fmla="*/ 57502 w 120165"/>
                  <a:gd name="connsiteY12" fmla="*/ 29341 h 165458"/>
                  <a:gd name="connsiteX13" fmla="*/ 32142 w 120165"/>
                  <a:gd name="connsiteY13" fmla="*/ 42021 h 165458"/>
                  <a:gd name="connsiteX14" fmla="*/ 32142 w 120165"/>
                  <a:gd name="connsiteY14" fmla="*/ 80267 h 165458"/>
                  <a:gd name="connsiteX15" fmla="*/ 57502 w 120165"/>
                  <a:gd name="connsiteY15" fmla="*/ 93154 h 165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0165" h="165458">
                    <a:moveTo>
                      <a:pt x="0" y="2565"/>
                    </a:moveTo>
                    <a:lnTo>
                      <a:pt x="32142" y="2565"/>
                    </a:lnTo>
                    <a:lnTo>
                      <a:pt x="32142" y="11029"/>
                    </a:lnTo>
                    <a:cubicBezTo>
                      <a:pt x="38954" y="4453"/>
                      <a:pt x="49747" y="0"/>
                      <a:pt x="62191" y="0"/>
                    </a:cubicBezTo>
                    <a:cubicBezTo>
                      <a:pt x="96928" y="0"/>
                      <a:pt x="120165" y="28397"/>
                      <a:pt x="120165" y="61247"/>
                    </a:cubicBezTo>
                    <a:cubicBezTo>
                      <a:pt x="120165" y="94097"/>
                      <a:pt x="96928" y="122494"/>
                      <a:pt x="62191" y="122494"/>
                    </a:cubicBezTo>
                    <a:cubicBezTo>
                      <a:pt x="49747" y="122494"/>
                      <a:pt x="38954" y="118042"/>
                      <a:pt x="32142" y="111230"/>
                    </a:cubicBezTo>
                    <a:lnTo>
                      <a:pt x="32142" y="165459"/>
                    </a:lnTo>
                    <a:lnTo>
                      <a:pt x="0" y="165459"/>
                    </a:lnTo>
                    <a:lnTo>
                      <a:pt x="0" y="2565"/>
                    </a:lnTo>
                    <a:close/>
                    <a:moveTo>
                      <a:pt x="57502" y="93154"/>
                    </a:moveTo>
                    <a:cubicBezTo>
                      <a:pt x="75107" y="93154"/>
                      <a:pt x="87079" y="78616"/>
                      <a:pt x="87079" y="61247"/>
                    </a:cubicBezTo>
                    <a:cubicBezTo>
                      <a:pt x="87079" y="43879"/>
                      <a:pt x="75107" y="29341"/>
                      <a:pt x="57502" y="29341"/>
                    </a:cubicBezTo>
                    <a:cubicBezTo>
                      <a:pt x="45058" y="29341"/>
                      <a:pt x="37539" y="34737"/>
                      <a:pt x="32142" y="42021"/>
                    </a:cubicBezTo>
                    <a:lnTo>
                      <a:pt x="32142" y="80267"/>
                    </a:lnTo>
                    <a:cubicBezTo>
                      <a:pt x="37568" y="87757"/>
                      <a:pt x="45088" y="93154"/>
                      <a:pt x="57502" y="93154"/>
                    </a:cubicBezTo>
                    <a:close/>
                  </a:path>
                </a:pathLst>
              </a:custGeom>
              <a:solidFill>
                <a:schemeClr val="bg1"/>
              </a:solidFill>
              <a:ln w="294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13E6ED1-F6EB-431B-BB4E-3A95289E6047}"/>
                  </a:ext>
                </a:extLst>
              </p:cNvPr>
              <p:cNvSpPr/>
              <p:nvPr/>
            </p:nvSpPr>
            <p:spPr>
              <a:xfrm>
                <a:off x="1460495" y="6437830"/>
                <a:ext cx="72983" cy="118749"/>
              </a:xfrm>
              <a:custGeom>
                <a:avLst/>
                <a:gdLst>
                  <a:gd name="connsiteX0" fmla="*/ 59360 w 72983"/>
                  <a:gd name="connsiteY0" fmla="*/ 0 h 118749"/>
                  <a:gd name="connsiteX1" fmla="*/ 32142 w 72983"/>
                  <a:gd name="connsiteY1" fmla="*/ 15481 h 118749"/>
                  <a:gd name="connsiteX2" fmla="*/ 32142 w 72983"/>
                  <a:gd name="connsiteY2" fmla="*/ 1386 h 118749"/>
                  <a:gd name="connsiteX3" fmla="*/ 0 w 72983"/>
                  <a:gd name="connsiteY3" fmla="*/ 1386 h 118749"/>
                  <a:gd name="connsiteX4" fmla="*/ 0 w 72983"/>
                  <a:gd name="connsiteY4" fmla="*/ 118749 h 118749"/>
                  <a:gd name="connsiteX5" fmla="*/ 32142 w 72983"/>
                  <a:gd name="connsiteY5" fmla="*/ 118749 h 118749"/>
                  <a:gd name="connsiteX6" fmla="*/ 32142 w 72983"/>
                  <a:gd name="connsiteY6" fmla="*/ 46120 h 118749"/>
                  <a:gd name="connsiteX7" fmla="*/ 72984 w 72983"/>
                  <a:gd name="connsiteY7" fmla="*/ 32909 h 118749"/>
                  <a:gd name="connsiteX8" fmla="*/ 72984 w 72983"/>
                  <a:gd name="connsiteY8" fmla="*/ 2123 h 118749"/>
                  <a:gd name="connsiteX9" fmla="*/ 59360 w 72983"/>
                  <a:gd name="connsiteY9" fmla="*/ 0 h 118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983" h="118749">
                    <a:moveTo>
                      <a:pt x="59360" y="0"/>
                    </a:moveTo>
                    <a:cubicBezTo>
                      <a:pt x="47152" y="0"/>
                      <a:pt x="36123" y="7048"/>
                      <a:pt x="32142" y="15481"/>
                    </a:cubicBezTo>
                    <a:lnTo>
                      <a:pt x="32142" y="1386"/>
                    </a:lnTo>
                    <a:lnTo>
                      <a:pt x="0" y="1386"/>
                    </a:lnTo>
                    <a:lnTo>
                      <a:pt x="0" y="118749"/>
                    </a:lnTo>
                    <a:lnTo>
                      <a:pt x="32142" y="118749"/>
                    </a:lnTo>
                    <a:lnTo>
                      <a:pt x="32142" y="46120"/>
                    </a:lnTo>
                    <a:cubicBezTo>
                      <a:pt x="47417" y="23974"/>
                      <a:pt x="72984" y="32909"/>
                      <a:pt x="72984" y="32909"/>
                    </a:cubicBezTo>
                    <a:lnTo>
                      <a:pt x="72984" y="2123"/>
                    </a:lnTo>
                    <a:cubicBezTo>
                      <a:pt x="70389" y="1180"/>
                      <a:pt x="65228" y="0"/>
                      <a:pt x="59360" y="0"/>
                    </a:cubicBezTo>
                    <a:close/>
                  </a:path>
                </a:pathLst>
              </a:custGeom>
              <a:solidFill>
                <a:schemeClr val="bg1"/>
              </a:solidFill>
              <a:ln w="2940" cap="flat">
                <a:noFill/>
                <a:prstDash val="solid"/>
                <a:miter/>
              </a:ln>
            </p:spPr>
            <p:txBody>
              <a:bodyPr rtlCol="0" anchor="ctr"/>
              <a:lstStyle/>
              <a:p>
                <a:endParaRPr lang="en-US"/>
              </a:p>
            </p:txBody>
          </p:sp>
        </p:grpSp>
        <p:sp>
          <p:nvSpPr>
            <p:cNvPr id="14" name="Freeform: Shape 13">
              <a:extLst>
                <a:ext uri="{FF2B5EF4-FFF2-40B4-BE49-F238E27FC236}">
                  <a16:creationId xmlns:a16="http://schemas.microsoft.com/office/drawing/2014/main" id="{A0878A49-C3AC-44A1-B4C9-DB6C73A4BDF1}"/>
                </a:ext>
              </a:extLst>
            </p:cNvPr>
            <p:cNvSpPr/>
            <p:nvPr/>
          </p:nvSpPr>
          <p:spPr>
            <a:xfrm>
              <a:off x="575438" y="6361838"/>
              <a:ext cx="229318" cy="232133"/>
            </a:xfrm>
            <a:custGeom>
              <a:avLst/>
              <a:gdLst>
                <a:gd name="connsiteX0" fmla="*/ 113818 w 229318"/>
                <a:gd name="connsiteY0" fmla="*/ 232133 h 232133"/>
                <a:gd name="connsiteX1" fmla="*/ 42397 w 229318"/>
                <a:gd name="connsiteY1" fmla="*/ 204915 h 232133"/>
                <a:gd name="connsiteX2" fmla="*/ 26769 w 229318"/>
                <a:gd name="connsiteY2" fmla="*/ 37127 h 232133"/>
                <a:gd name="connsiteX3" fmla="*/ 188512 w 229318"/>
                <a:gd name="connsiteY3" fmla="*/ 27160 h 232133"/>
                <a:gd name="connsiteX4" fmla="*/ 203316 w 229318"/>
                <a:gd name="connsiteY4" fmla="*/ 186780 h 232133"/>
                <a:gd name="connsiteX5" fmla="*/ 124729 w 229318"/>
                <a:gd name="connsiteY5" fmla="*/ 231573 h 232133"/>
                <a:gd name="connsiteX6" fmla="*/ 113818 w 229318"/>
                <a:gd name="connsiteY6" fmla="*/ 232133 h 232133"/>
                <a:gd name="connsiteX7" fmla="*/ 112314 w 229318"/>
                <a:gd name="connsiteY7" fmla="*/ 5869 h 232133"/>
                <a:gd name="connsiteX8" fmla="*/ 31162 w 229318"/>
                <a:gd name="connsiteY8" fmla="*/ 41049 h 232133"/>
                <a:gd name="connsiteX9" fmla="*/ 46290 w 229318"/>
                <a:gd name="connsiteY9" fmla="*/ 200492 h 232133"/>
                <a:gd name="connsiteX10" fmla="*/ 124139 w 229318"/>
                <a:gd name="connsiteY10" fmla="*/ 225705 h 232133"/>
                <a:gd name="connsiteX11" fmla="*/ 198656 w 229318"/>
                <a:gd name="connsiteY11" fmla="*/ 183153 h 232133"/>
                <a:gd name="connsiteX12" fmla="*/ 184797 w 229318"/>
                <a:gd name="connsiteY12" fmla="*/ 31701 h 232133"/>
                <a:gd name="connsiteX13" fmla="*/ 184767 w 229318"/>
                <a:gd name="connsiteY13" fmla="*/ 31672 h 232133"/>
                <a:gd name="connsiteX14" fmla="*/ 112314 w 229318"/>
                <a:gd name="connsiteY14" fmla="*/ 5869 h 23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9318" h="232133">
                  <a:moveTo>
                    <a:pt x="113818" y="232133"/>
                  </a:moveTo>
                  <a:cubicBezTo>
                    <a:pt x="87810" y="232133"/>
                    <a:pt x="62774" y="222667"/>
                    <a:pt x="42397" y="204915"/>
                  </a:cubicBezTo>
                  <a:cubicBezTo>
                    <a:pt x="-7231" y="160712"/>
                    <a:pt x="-14397" y="83866"/>
                    <a:pt x="26769" y="37127"/>
                  </a:cubicBezTo>
                  <a:cubicBezTo>
                    <a:pt x="67699" y="-8167"/>
                    <a:pt x="140240" y="-12649"/>
                    <a:pt x="188512" y="27160"/>
                  </a:cubicBezTo>
                  <a:cubicBezTo>
                    <a:pt x="236549" y="65937"/>
                    <a:pt x="243066" y="136031"/>
                    <a:pt x="203316" y="186780"/>
                  </a:cubicBezTo>
                  <a:cubicBezTo>
                    <a:pt x="183942" y="212140"/>
                    <a:pt x="155308" y="228477"/>
                    <a:pt x="124729" y="231573"/>
                  </a:cubicBezTo>
                  <a:cubicBezTo>
                    <a:pt x="121102" y="231956"/>
                    <a:pt x="117445" y="232133"/>
                    <a:pt x="113818" y="232133"/>
                  </a:cubicBezTo>
                  <a:close/>
                  <a:moveTo>
                    <a:pt x="112314" y="5869"/>
                  </a:moveTo>
                  <a:cubicBezTo>
                    <a:pt x="82059" y="5869"/>
                    <a:pt x="52217" y="17753"/>
                    <a:pt x="31162" y="41049"/>
                  </a:cubicBezTo>
                  <a:cubicBezTo>
                    <a:pt x="-7880" y="85399"/>
                    <a:pt x="-980" y="158412"/>
                    <a:pt x="46290" y="200492"/>
                  </a:cubicBezTo>
                  <a:cubicBezTo>
                    <a:pt x="68259" y="219601"/>
                    <a:pt x="95919" y="228595"/>
                    <a:pt x="124139" y="225705"/>
                  </a:cubicBezTo>
                  <a:cubicBezTo>
                    <a:pt x="153097" y="222756"/>
                    <a:pt x="180256" y="207274"/>
                    <a:pt x="198656" y="183153"/>
                  </a:cubicBezTo>
                  <a:cubicBezTo>
                    <a:pt x="236401" y="134940"/>
                    <a:pt x="230327" y="68414"/>
                    <a:pt x="184797" y="31701"/>
                  </a:cubicBezTo>
                  <a:lnTo>
                    <a:pt x="184767" y="31672"/>
                  </a:lnTo>
                  <a:cubicBezTo>
                    <a:pt x="163772" y="14391"/>
                    <a:pt x="137910" y="5869"/>
                    <a:pt x="112314" y="5869"/>
                  </a:cubicBezTo>
                  <a:close/>
                </a:path>
              </a:pathLst>
            </a:custGeom>
            <a:solidFill>
              <a:schemeClr val="bg1"/>
            </a:solidFill>
            <a:ln w="29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2DBE8A67-C715-4B58-AD08-86050CF3129E}"/>
                </a:ext>
              </a:extLst>
            </p:cNvPr>
            <p:cNvSpPr/>
            <p:nvPr/>
          </p:nvSpPr>
          <p:spPr>
            <a:xfrm>
              <a:off x="615591" y="6382341"/>
              <a:ext cx="175523" cy="177187"/>
            </a:xfrm>
            <a:custGeom>
              <a:avLst/>
              <a:gdLst>
                <a:gd name="connsiteX0" fmla="*/ 88144 w 175523"/>
                <a:gd name="connsiteY0" fmla="*/ 177188 h 177187"/>
                <a:gd name="connsiteX1" fmla="*/ 32617 w 175523"/>
                <a:gd name="connsiteY1" fmla="*/ 155926 h 177187"/>
                <a:gd name="connsiteX2" fmla="*/ 20704 w 175523"/>
                <a:gd name="connsiteY2" fmla="*/ 28449 h 177187"/>
                <a:gd name="connsiteX3" fmla="*/ 144319 w 175523"/>
                <a:gd name="connsiteY3" fmla="*/ 20782 h 177187"/>
                <a:gd name="connsiteX4" fmla="*/ 155672 w 175523"/>
                <a:gd name="connsiteY4" fmla="*/ 143070 h 177187"/>
                <a:gd name="connsiteX5" fmla="*/ 96518 w 175523"/>
                <a:gd name="connsiteY5" fmla="*/ 176745 h 177187"/>
                <a:gd name="connsiteX6" fmla="*/ 88144 w 175523"/>
                <a:gd name="connsiteY6" fmla="*/ 177188 h 177187"/>
                <a:gd name="connsiteX7" fmla="*/ 86109 w 175523"/>
                <a:gd name="connsiteY7" fmla="*/ 5890 h 177187"/>
                <a:gd name="connsiteX8" fmla="*/ 25127 w 175523"/>
                <a:gd name="connsiteY8" fmla="*/ 32400 h 177187"/>
                <a:gd name="connsiteX9" fmla="*/ 36539 w 175523"/>
                <a:gd name="connsiteY9" fmla="*/ 151533 h 177187"/>
                <a:gd name="connsiteX10" fmla="*/ 95958 w 175523"/>
                <a:gd name="connsiteY10" fmla="*/ 170936 h 177187"/>
                <a:gd name="connsiteX11" fmla="*/ 151042 w 175523"/>
                <a:gd name="connsiteY11" fmla="*/ 139502 h 177187"/>
                <a:gd name="connsiteX12" fmla="*/ 140663 w 175523"/>
                <a:gd name="connsiteY12" fmla="*/ 25382 h 177187"/>
                <a:gd name="connsiteX13" fmla="*/ 140633 w 175523"/>
                <a:gd name="connsiteY13" fmla="*/ 25352 h 177187"/>
                <a:gd name="connsiteX14" fmla="*/ 86109 w 175523"/>
                <a:gd name="connsiteY14" fmla="*/ 5890 h 17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523" h="177187">
                  <a:moveTo>
                    <a:pt x="88144" y="177188"/>
                  </a:moveTo>
                  <a:cubicBezTo>
                    <a:pt x="67974" y="177188"/>
                    <a:pt x="48511" y="169786"/>
                    <a:pt x="32617" y="155926"/>
                  </a:cubicBezTo>
                  <a:cubicBezTo>
                    <a:pt x="-5688" y="121750"/>
                    <a:pt x="-11026" y="64572"/>
                    <a:pt x="20704" y="28449"/>
                  </a:cubicBezTo>
                  <a:cubicBezTo>
                    <a:pt x="51991" y="-6259"/>
                    <a:pt x="107429" y="-9680"/>
                    <a:pt x="144319" y="20782"/>
                  </a:cubicBezTo>
                  <a:cubicBezTo>
                    <a:pt x="181062" y="50476"/>
                    <a:pt x="186016" y="104204"/>
                    <a:pt x="155672" y="143070"/>
                  </a:cubicBezTo>
                  <a:cubicBezTo>
                    <a:pt x="140928" y="162414"/>
                    <a:pt x="119932" y="174386"/>
                    <a:pt x="96518" y="176745"/>
                  </a:cubicBezTo>
                  <a:cubicBezTo>
                    <a:pt x="93717" y="177070"/>
                    <a:pt x="90916" y="177188"/>
                    <a:pt x="88144" y="177188"/>
                  </a:cubicBezTo>
                  <a:close/>
                  <a:moveTo>
                    <a:pt x="86109" y="5890"/>
                  </a:moveTo>
                  <a:cubicBezTo>
                    <a:pt x="63373" y="5890"/>
                    <a:pt x="40933" y="14854"/>
                    <a:pt x="25127" y="32400"/>
                  </a:cubicBezTo>
                  <a:cubicBezTo>
                    <a:pt x="-4450" y="66046"/>
                    <a:pt x="652" y="119508"/>
                    <a:pt x="36539" y="151533"/>
                  </a:cubicBezTo>
                  <a:cubicBezTo>
                    <a:pt x="53377" y="166218"/>
                    <a:pt x="74461" y="173118"/>
                    <a:pt x="95958" y="170936"/>
                  </a:cubicBezTo>
                  <a:cubicBezTo>
                    <a:pt x="117721" y="168724"/>
                    <a:pt x="137271" y="157578"/>
                    <a:pt x="151042" y="139502"/>
                  </a:cubicBezTo>
                  <a:cubicBezTo>
                    <a:pt x="179440" y="103172"/>
                    <a:pt x="174869" y="53042"/>
                    <a:pt x="140663" y="25382"/>
                  </a:cubicBezTo>
                  <a:lnTo>
                    <a:pt x="140633" y="25352"/>
                  </a:lnTo>
                  <a:cubicBezTo>
                    <a:pt x="124768" y="12289"/>
                    <a:pt x="105335" y="5890"/>
                    <a:pt x="86109" y="5890"/>
                  </a:cubicBezTo>
                  <a:close/>
                </a:path>
              </a:pathLst>
            </a:custGeom>
            <a:solidFill>
              <a:schemeClr val="bg1"/>
            </a:solidFill>
            <a:ln w="2940" cap="flat">
              <a:noFill/>
              <a:prstDash val="solid"/>
              <a:miter/>
            </a:ln>
          </p:spPr>
          <p:txBody>
            <a:bodyPr rtlCol="0" anchor="ctr"/>
            <a:lstStyle/>
            <a:p>
              <a:endParaRPr lang="en-US"/>
            </a:p>
          </p:txBody>
        </p:sp>
      </p:grpSp>
      <p:sp>
        <p:nvSpPr>
          <p:cNvPr id="18" name="TextBox 17">
            <a:extLst>
              <a:ext uri="{FF2B5EF4-FFF2-40B4-BE49-F238E27FC236}">
                <a16:creationId xmlns:a16="http://schemas.microsoft.com/office/drawing/2014/main" id="{5AC7B5BC-FDCC-4977-A3D6-73111F5699FF}"/>
              </a:ext>
            </a:extLst>
          </p:cNvPr>
          <p:cNvSpPr txBox="1"/>
          <p:nvPr userDrawn="1"/>
        </p:nvSpPr>
        <p:spPr>
          <a:xfrm>
            <a:off x="11438860" y="6390933"/>
            <a:ext cx="225056" cy="184893"/>
          </a:xfrm>
          <a:prstGeom prst="rect">
            <a:avLst/>
          </a:prstGeom>
          <a:noFill/>
        </p:spPr>
        <p:txBody>
          <a:bodyPr wrap="square" lIns="0" tIns="0" rIns="0" bIns="0" rtlCol="0" anchor="b" anchorCtr="0">
            <a:noAutofit/>
          </a:bodyPr>
          <a:lstStyle/>
          <a:p>
            <a:pPr algn="r"/>
            <a:fld id="{0FD08294-13F4-471E-BAD0-2C8D54C2E70F}" type="slidenum">
              <a:rPr lang="en-US" sz="650" smtClean="0">
                <a:solidFill>
                  <a:schemeClr val="bg1"/>
                </a:solidFill>
                <a:latin typeface="+mn-lt"/>
              </a:rPr>
              <a:t>‹#›</a:t>
            </a:fld>
            <a:endParaRPr lang="en-US" sz="650" dirty="0">
              <a:solidFill>
                <a:schemeClr val="bg1"/>
              </a:solidFill>
              <a:latin typeface="+mn-lt"/>
            </a:endParaRPr>
          </a:p>
        </p:txBody>
      </p:sp>
      <p:sp>
        <p:nvSpPr>
          <p:cNvPr id="20" name="TextBox 19">
            <a:extLst>
              <a:ext uri="{FF2B5EF4-FFF2-40B4-BE49-F238E27FC236}">
                <a16:creationId xmlns:a16="http://schemas.microsoft.com/office/drawing/2014/main" id="{D81645BE-80FE-43D0-AC0E-E2F888A88671}"/>
              </a:ext>
            </a:extLst>
          </p:cNvPr>
          <p:cNvSpPr txBox="1"/>
          <p:nvPr userDrawn="1"/>
        </p:nvSpPr>
        <p:spPr>
          <a:xfrm>
            <a:off x="8381398" y="6435396"/>
            <a:ext cx="2926150" cy="138235"/>
          </a:xfrm>
          <a:prstGeom prst="rect">
            <a:avLst/>
          </a:prstGeom>
          <a:noFill/>
        </p:spPr>
        <p:txBody>
          <a:bodyPr wrap="square" lIns="0" tIns="0" rIns="0" bIns="0" rtlCol="0" anchor="b" anchorCtr="0">
            <a:noAutofit/>
          </a:bodyPr>
          <a:lstStyle/>
          <a:p>
            <a:pPr algn="r"/>
            <a:r>
              <a:rPr lang="en-US" sz="650" dirty="0" smtClean="0">
                <a:solidFill>
                  <a:schemeClr val="bg1"/>
                </a:solidFill>
                <a:latin typeface="+mn-lt"/>
              </a:rPr>
              <a:t>			</a:t>
            </a:r>
          </a:p>
          <a:p>
            <a:pPr algn="r"/>
            <a:r>
              <a:rPr lang="en-US" sz="650" dirty="0" smtClean="0">
                <a:solidFill>
                  <a:schemeClr val="bg1"/>
                </a:solidFill>
                <a:latin typeface="+mn-lt"/>
              </a:rPr>
              <a:t>©2021 Laboratory Corporation of America® Holdings   All rights reserved. </a:t>
            </a:r>
            <a:endParaRPr lang="en-US" sz="650" dirty="0">
              <a:solidFill>
                <a:schemeClr val="bg1"/>
              </a:solidFill>
              <a:latin typeface="+mn-lt"/>
            </a:endParaRPr>
          </a:p>
        </p:txBody>
      </p:sp>
    </p:spTree>
    <p:extLst>
      <p:ext uri="{BB962C8B-B14F-4D97-AF65-F5344CB8AC3E}">
        <p14:creationId xmlns:p14="http://schemas.microsoft.com/office/powerpoint/2010/main" val="4115612884"/>
      </p:ext>
    </p:extLst>
  </p:cSld>
  <p:clrMapOvr>
    <a:masterClrMapping/>
  </p:clrMapOvr>
  <p:transition>
    <p:fade/>
  </p:transition>
  <p:extLst mod="1">
    <p:ext uri="{DCECCB84-F9BA-43D5-87BE-67443E8EF086}">
      <p15:sldGuideLst xmlns:p15="http://schemas.microsoft.com/office/powerpoint/2012/main">
        <p15:guide id="1" orient="horz" pos="1992">
          <p15:clr>
            <a:srgbClr val="FBAE40"/>
          </p15:clr>
        </p15:guide>
        <p15:guide id="2" pos="5568">
          <p15:clr>
            <a:srgbClr val="FBAE40"/>
          </p15:clr>
        </p15:guide>
      </p15:sldGuideLst>
    </p:ext>
  </p:extLst>
</p:sldLayout>
</file>

<file path=ppt/slideLayouts/slideLayout7.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DIVIDER B">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30878" y="2786743"/>
            <a:ext cx="4665237" cy="3042557"/>
          </a:xfrm>
        </p:spPr>
        <p:txBody>
          <a:bodyPr anchor="t" anchorCtr="0"/>
          <a:lstStyle>
            <a:lvl1pPr algn="l">
              <a:lnSpc>
                <a:spcPts val="4000"/>
              </a:lnSpc>
              <a:defRPr sz="4000" b="0" spc="0" baseline="0">
                <a:solidFill>
                  <a:schemeClr val="bg1"/>
                </a:solidFill>
                <a:latin typeface="+mj-lt"/>
              </a:defRPr>
            </a:lvl1pPr>
          </a:lstStyle>
          <a:p>
            <a:r>
              <a:rPr lang="en-US" dirty="0"/>
              <a:t>Divider slide can go up to five to six lines</a:t>
            </a:r>
          </a:p>
        </p:txBody>
      </p:sp>
      <p:sp>
        <p:nvSpPr>
          <p:cNvPr id="4" name="Text Placeholder 3">
            <a:extLst>
              <a:ext uri="{FF2B5EF4-FFF2-40B4-BE49-F238E27FC236}">
                <a16:creationId xmlns:a16="http://schemas.microsoft.com/office/drawing/2014/main" id="{5FEE456E-4819-4C37-8399-49A41A8D8CD9}"/>
              </a:ext>
            </a:extLst>
          </p:cNvPr>
          <p:cNvSpPr>
            <a:spLocks noGrp="1"/>
          </p:cNvSpPr>
          <p:nvPr>
            <p:ph type="body" sz="quarter" idx="10" hasCustomPrompt="1"/>
          </p:nvPr>
        </p:nvSpPr>
        <p:spPr>
          <a:xfrm>
            <a:off x="530878" y="877778"/>
            <a:ext cx="4665237" cy="1582736"/>
          </a:xfrm>
        </p:spPr>
        <p:txBody>
          <a:bodyPr anchor="b"/>
          <a:lstStyle>
            <a:lvl1pPr marL="0" indent="0">
              <a:buNone/>
              <a:defRPr sz="3600" spc="0" baseline="0">
                <a:solidFill>
                  <a:schemeClr val="bg1"/>
                </a:solidFill>
                <a:latin typeface="Calibri Light" panose="020F0302020204030204" pitchFamily="34" charset="0"/>
                <a:cs typeface="Calibri Light" panose="020F0302020204030204" pitchFamily="34" charset="0"/>
              </a:defRPr>
            </a:lvl1pPr>
            <a:lvl2pPr marL="201168" indent="0">
              <a:buNone/>
              <a:defRPr/>
            </a:lvl2pPr>
          </a:lstStyle>
          <a:p>
            <a:pPr lvl="0"/>
            <a:r>
              <a:rPr lang="en-US" dirty="0"/>
              <a:t>01</a:t>
            </a:r>
          </a:p>
        </p:txBody>
      </p:sp>
      <p:grpSp>
        <p:nvGrpSpPr>
          <p:cNvPr id="3" name="Graphic 8">
            <a:extLst>
              <a:ext uri="{FF2B5EF4-FFF2-40B4-BE49-F238E27FC236}">
                <a16:creationId xmlns:a16="http://schemas.microsoft.com/office/drawing/2014/main" id="{872BA192-D1E3-48D1-8678-79E0D6048F88}"/>
              </a:ext>
            </a:extLst>
          </p:cNvPr>
          <p:cNvGrpSpPr>
            <a:grpSpLocks noGrp="1" noSelect="1" noRot="1" noMove="1" noResize="1"/>
          </p:cNvGrpSpPr>
          <p:nvPr>
            <p:custDataLst>
              <p:tags r:id="rId1"/>
            </p:custDataLst>
          </p:nvPr>
        </p:nvGrpSpPr>
        <p:grpSpPr>
          <a:xfrm>
            <a:off x="511879" y="6337512"/>
            <a:ext cx="1155800" cy="311956"/>
            <a:chOff x="511879" y="6337512"/>
            <a:chExt cx="1155800" cy="311956"/>
          </a:xfrm>
          <a:solidFill>
            <a:srgbClr val="FFFFFF"/>
          </a:solidFill>
        </p:grpSpPr>
        <p:sp>
          <p:nvSpPr>
            <p:cNvPr id="5" name="Freeform: Shape 4">
              <a:extLst>
                <a:ext uri="{FF2B5EF4-FFF2-40B4-BE49-F238E27FC236}">
                  <a16:creationId xmlns:a16="http://schemas.microsoft.com/office/drawing/2014/main" id="{F579D84A-4D4D-4E91-B618-D713AFE378BA}"/>
                </a:ext>
              </a:extLst>
            </p:cNvPr>
            <p:cNvSpPr/>
            <p:nvPr/>
          </p:nvSpPr>
          <p:spPr>
            <a:xfrm>
              <a:off x="511879" y="6337512"/>
              <a:ext cx="309327" cy="311956"/>
            </a:xfrm>
            <a:custGeom>
              <a:avLst/>
              <a:gdLst>
                <a:gd name="connsiteX0" fmla="*/ 155172 w 309327"/>
                <a:gd name="connsiteY0" fmla="*/ 311956 h 311956"/>
                <a:gd name="connsiteX1" fmla="*/ 57271 w 309327"/>
                <a:gd name="connsiteY1" fmla="*/ 274536 h 311956"/>
                <a:gd name="connsiteX2" fmla="*/ 741 w 309327"/>
                <a:gd name="connsiteY2" fmla="*/ 163660 h 311956"/>
                <a:gd name="connsiteX3" fmla="*/ 36157 w 309327"/>
                <a:gd name="connsiteY3" fmla="*/ 50071 h 311956"/>
                <a:gd name="connsiteX4" fmla="*/ 254312 w 309327"/>
                <a:gd name="connsiteY4" fmla="*/ 36624 h 311956"/>
                <a:gd name="connsiteX5" fmla="*/ 274246 w 309327"/>
                <a:gd name="connsiteY5" fmla="*/ 251918 h 311956"/>
                <a:gd name="connsiteX6" fmla="*/ 169975 w 309327"/>
                <a:gd name="connsiteY6" fmla="*/ 311219 h 311956"/>
                <a:gd name="connsiteX7" fmla="*/ 155172 w 309327"/>
                <a:gd name="connsiteY7" fmla="*/ 311956 h 311956"/>
                <a:gd name="connsiteX8" fmla="*/ 151545 w 309327"/>
                <a:gd name="connsiteY8" fmla="*/ 5838 h 311956"/>
                <a:gd name="connsiteX9" fmla="*/ 40580 w 309327"/>
                <a:gd name="connsiteY9" fmla="*/ 53963 h 311956"/>
                <a:gd name="connsiteX10" fmla="*/ 61193 w 309327"/>
                <a:gd name="connsiteY10" fmla="*/ 270083 h 311956"/>
                <a:gd name="connsiteX11" fmla="*/ 169415 w 309327"/>
                <a:gd name="connsiteY11" fmla="*/ 305321 h 311956"/>
                <a:gd name="connsiteX12" fmla="*/ 269616 w 309327"/>
                <a:gd name="connsiteY12" fmla="*/ 248261 h 311956"/>
                <a:gd name="connsiteX13" fmla="*/ 250626 w 309327"/>
                <a:gd name="connsiteY13" fmla="*/ 41165 h 311956"/>
                <a:gd name="connsiteX14" fmla="*/ 250596 w 309327"/>
                <a:gd name="connsiteY14" fmla="*/ 41136 h 311956"/>
                <a:gd name="connsiteX15" fmla="*/ 151545 w 309327"/>
                <a:gd name="connsiteY15" fmla="*/ 5838 h 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327" h="311956">
                  <a:moveTo>
                    <a:pt x="155172" y="311956"/>
                  </a:moveTo>
                  <a:cubicBezTo>
                    <a:pt x="119609" y="311956"/>
                    <a:pt x="85314" y="298922"/>
                    <a:pt x="57271" y="274536"/>
                  </a:cubicBezTo>
                  <a:cubicBezTo>
                    <a:pt x="24833" y="245666"/>
                    <a:pt x="4781" y="206300"/>
                    <a:pt x="741" y="163660"/>
                  </a:cubicBezTo>
                  <a:cubicBezTo>
                    <a:pt x="-3298" y="120931"/>
                    <a:pt x="9264" y="80591"/>
                    <a:pt x="36157" y="50071"/>
                  </a:cubicBezTo>
                  <a:cubicBezTo>
                    <a:pt x="91330" y="-11029"/>
                    <a:pt x="189202" y="-17045"/>
                    <a:pt x="254312" y="36624"/>
                  </a:cubicBezTo>
                  <a:cubicBezTo>
                    <a:pt x="319098" y="88907"/>
                    <a:pt x="327856" y="183446"/>
                    <a:pt x="274246" y="251918"/>
                  </a:cubicBezTo>
                  <a:cubicBezTo>
                    <a:pt x="248237" y="285977"/>
                    <a:pt x="211200" y="307032"/>
                    <a:pt x="169975" y="311219"/>
                  </a:cubicBezTo>
                  <a:cubicBezTo>
                    <a:pt x="165051" y="311691"/>
                    <a:pt x="160097" y="311956"/>
                    <a:pt x="155172" y="311956"/>
                  </a:cubicBezTo>
                  <a:close/>
                  <a:moveTo>
                    <a:pt x="151545" y="5838"/>
                  </a:moveTo>
                  <a:cubicBezTo>
                    <a:pt x="110173" y="5838"/>
                    <a:pt x="69331" y="22116"/>
                    <a:pt x="40580" y="53963"/>
                  </a:cubicBezTo>
                  <a:cubicBezTo>
                    <a:pt x="-13236" y="115063"/>
                    <a:pt x="-4006" y="212050"/>
                    <a:pt x="61193" y="270083"/>
                  </a:cubicBezTo>
                  <a:cubicBezTo>
                    <a:pt x="91861" y="296770"/>
                    <a:pt x="130284" y="309273"/>
                    <a:pt x="169415" y="305321"/>
                  </a:cubicBezTo>
                  <a:cubicBezTo>
                    <a:pt x="209018" y="301311"/>
                    <a:pt x="244610" y="281052"/>
                    <a:pt x="269616" y="248261"/>
                  </a:cubicBezTo>
                  <a:cubicBezTo>
                    <a:pt x="321251" y="182355"/>
                    <a:pt x="312876" y="91384"/>
                    <a:pt x="250626" y="41165"/>
                  </a:cubicBezTo>
                  <a:lnTo>
                    <a:pt x="250596" y="41136"/>
                  </a:lnTo>
                  <a:cubicBezTo>
                    <a:pt x="221875" y="17486"/>
                    <a:pt x="186518" y="5838"/>
                    <a:pt x="151545" y="5838"/>
                  </a:cubicBezTo>
                  <a:close/>
                </a:path>
              </a:pathLst>
            </a:custGeom>
            <a:solidFill>
              <a:schemeClr val="bg1"/>
            </a:solidFill>
            <a:ln w="2940" cap="flat">
              <a:noFill/>
              <a:prstDash val="solid"/>
              <a:miter/>
            </a:ln>
          </p:spPr>
          <p:txBody>
            <a:bodyPr rtlCol="0" anchor="ctr"/>
            <a:lstStyle/>
            <a:p>
              <a:endParaRPr lang="en-US"/>
            </a:p>
          </p:txBody>
        </p:sp>
        <p:grpSp>
          <p:nvGrpSpPr>
            <p:cNvPr id="6" name="Graphic 8">
              <a:extLst>
                <a:ext uri="{FF2B5EF4-FFF2-40B4-BE49-F238E27FC236}">
                  <a16:creationId xmlns:a16="http://schemas.microsoft.com/office/drawing/2014/main" id="{872BA192-D1E3-48D1-8678-79E0D6048F88}"/>
                </a:ext>
              </a:extLst>
            </p:cNvPr>
            <p:cNvGrpSpPr/>
            <p:nvPr/>
          </p:nvGrpSpPr>
          <p:grpSpPr>
            <a:xfrm>
              <a:off x="882080" y="6385253"/>
              <a:ext cx="785599" cy="216886"/>
              <a:chOff x="882080" y="6385253"/>
              <a:chExt cx="785599" cy="216886"/>
            </a:xfrm>
            <a:solidFill>
              <a:srgbClr val="FFFFFF"/>
            </a:solidFill>
          </p:grpSpPr>
          <p:sp>
            <p:nvSpPr>
              <p:cNvPr id="10" name="Freeform: Shape 9">
                <a:extLst>
                  <a:ext uri="{FF2B5EF4-FFF2-40B4-BE49-F238E27FC236}">
                    <a16:creationId xmlns:a16="http://schemas.microsoft.com/office/drawing/2014/main" id="{50593B81-2F10-4417-886C-23B40CC0A835}"/>
                  </a:ext>
                </a:extLst>
              </p:cNvPr>
              <p:cNvSpPr/>
              <p:nvPr/>
            </p:nvSpPr>
            <p:spPr>
              <a:xfrm>
                <a:off x="882080" y="6385253"/>
                <a:ext cx="32142" cy="171327"/>
              </a:xfrm>
              <a:custGeom>
                <a:avLst/>
                <a:gdLst>
                  <a:gd name="connsiteX0" fmla="*/ 0 w 32142"/>
                  <a:gd name="connsiteY0" fmla="*/ 0 h 171327"/>
                  <a:gd name="connsiteX1" fmla="*/ 32142 w 32142"/>
                  <a:gd name="connsiteY1" fmla="*/ 0 h 171327"/>
                  <a:gd name="connsiteX2" fmla="*/ 32142 w 32142"/>
                  <a:gd name="connsiteY2" fmla="*/ 171327 h 171327"/>
                  <a:gd name="connsiteX3" fmla="*/ 0 w 32142"/>
                  <a:gd name="connsiteY3" fmla="*/ 171327 h 171327"/>
                  <a:gd name="connsiteX4" fmla="*/ 0 w 32142"/>
                  <a:gd name="connsiteY4" fmla="*/ 0 h 171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42" h="171327">
                    <a:moveTo>
                      <a:pt x="0" y="0"/>
                    </a:moveTo>
                    <a:lnTo>
                      <a:pt x="32142" y="0"/>
                    </a:lnTo>
                    <a:lnTo>
                      <a:pt x="32142" y="171327"/>
                    </a:lnTo>
                    <a:lnTo>
                      <a:pt x="0" y="171327"/>
                    </a:lnTo>
                    <a:lnTo>
                      <a:pt x="0" y="0"/>
                    </a:lnTo>
                    <a:close/>
                  </a:path>
                </a:pathLst>
              </a:custGeom>
              <a:solidFill>
                <a:schemeClr val="bg1"/>
              </a:solidFill>
              <a:ln w="2940"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5E0A4CAC-5E99-4988-951F-A0362703E82E}"/>
                  </a:ext>
                </a:extLst>
              </p:cNvPr>
              <p:cNvSpPr/>
              <p:nvPr/>
            </p:nvSpPr>
            <p:spPr>
              <a:xfrm>
                <a:off x="928289" y="6436680"/>
                <a:ext cx="120165" cy="122494"/>
              </a:xfrm>
              <a:custGeom>
                <a:avLst/>
                <a:gdLst>
                  <a:gd name="connsiteX0" fmla="*/ 57974 w 120165"/>
                  <a:gd name="connsiteY0" fmla="*/ 122494 h 122494"/>
                  <a:gd name="connsiteX1" fmla="*/ 0 w 120165"/>
                  <a:gd name="connsiteY1" fmla="*/ 61247 h 122494"/>
                  <a:gd name="connsiteX2" fmla="*/ 57974 w 120165"/>
                  <a:gd name="connsiteY2" fmla="*/ 0 h 122494"/>
                  <a:gd name="connsiteX3" fmla="*/ 88023 w 120165"/>
                  <a:gd name="connsiteY3" fmla="*/ 11029 h 122494"/>
                  <a:gd name="connsiteX4" fmla="*/ 88023 w 120165"/>
                  <a:gd name="connsiteY4" fmla="*/ 2565 h 122494"/>
                  <a:gd name="connsiteX5" fmla="*/ 120165 w 120165"/>
                  <a:gd name="connsiteY5" fmla="*/ 2565 h 122494"/>
                  <a:gd name="connsiteX6" fmla="*/ 120165 w 120165"/>
                  <a:gd name="connsiteY6" fmla="*/ 119899 h 122494"/>
                  <a:gd name="connsiteX7" fmla="*/ 88023 w 120165"/>
                  <a:gd name="connsiteY7" fmla="*/ 119899 h 122494"/>
                  <a:gd name="connsiteX8" fmla="*/ 88023 w 120165"/>
                  <a:gd name="connsiteY8" fmla="*/ 111230 h 122494"/>
                  <a:gd name="connsiteX9" fmla="*/ 57974 w 120165"/>
                  <a:gd name="connsiteY9" fmla="*/ 122494 h 122494"/>
                  <a:gd name="connsiteX10" fmla="*/ 62663 w 120165"/>
                  <a:gd name="connsiteY10" fmla="*/ 93154 h 122494"/>
                  <a:gd name="connsiteX11" fmla="*/ 88023 w 120165"/>
                  <a:gd name="connsiteY11" fmla="*/ 80238 h 122494"/>
                  <a:gd name="connsiteX12" fmla="*/ 88023 w 120165"/>
                  <a:gd name="connsiteY12" fmla="*/ 41991 h 122494"/>
                  <a:gd name="connsiteX13" fmla="*/ 62663 w 120165"/>
                  <a:gd name="connsiteY13" fmla="*/ 29311 h 122494"/>
                  <a:gd name="connsiteX14" fmla="*/ 33322 w 120165"/>
                  <a:gd name="connsiteY14" fmla="*/ 61218 h 122494"/>
                  <a:gd name="connsiteX15" fmla="*/ 62663 w 120165"/>
                  <a:gd name="connsiteY15" fmla="*/ 93154 h 12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0165" h="122494">
                    <a:moveTo>
                      <a:pt x="57974" y="122494"/>
                    </a:moveTo>
                    <a:cubicBezTo>
                      <a:pt x="23237" y="122494"/>
                      <a:pt x="0" y="94097"/>
                      <a:pt x="0" y="61247"/>
                    </a:cubicBezTo>
                    <a:cubicBezTo>
                      <a:pt x="0" y="28397"/>
                      <a:pt x="23237" y="0"/>
                      <a:pt x="57974" y="0"/>
                    </a:cubicBezTo>
                    <a:cubicBezTo>
                      <a:pt x="70654" y="0"/>
                      <a:pt x="81211" y="4453"/>
                      <a:pt x="88023" y="11029"/>
                    </a:cubicBezTo>
                    <a:lnTo>
                      <a:pt x="88023" y="2565"/>
                    </a:lnTo>
                    <a:lnTo>
                      <a:pt x="120165" y="2565"/>
                    </a:lnTo>
                    <a:lnTo>
                      <a:pt x="120165" y="119899"/>
                    </a:lnTo>
                    <a:lnTo>
                      <a:pt x="88023" y="119899"/>
                    </a:lnTo>
                    <a:lnTo>
                      <a:pt x="88023" y="111230"/>
                    </a:lnTo>
                    <a:cubicBezTo>
                      <a:pt x="81211" y="118042"/>
                      <a:pt x="70654" y="122494"/>
                      <a:pt x="57974" y="122494"/>
                    </a:cubicBezTo>
                    <a:close/>
                    <a:moveTo>
                      <a:pt x="62663" y="93154"/>
                    </a:moveTo>
                    <a:cubicBezTo>
                      <a:pt x="75107" y="93154"/>
                      <a:pt x="82597" y="87757"/>
                      <a:pt x="88023" y="80238"/>
                    </a:cubicBezTo>
                    <a:lnTo>
                      <a:pt x="88023" y="41991"/>
                    </a:lnTo>
                    <a:cubicBezTo>
                      <a:pt x="82626" y="34708"/>
                      <a:pt x="75107" y="29311"/>
                      <a:pt x="62663" y="29311"/>
                    </a:cubicBezTo>
                    <a:cubicBezTo>
                      <a:pt x="45294" y="29311"/>
                      <a:pt x="33322" y="43849"/>
                      <a:pt x="33322" y="61218"/>
                    </a:cubicBezTo>
                    <a:cubicBezTo>
                      <a:pt x="33322" y="78586"/>
                      <a:pt x="45294" y="93154"/>
                      <a:pt x="62663" y="93154"/>
                    </a:cubicBezTo>
                    <a:close/>
                  </a:path>
                </a:pathLst>
              </a:custGeom>
              <a:solidFill>
                <a:schemeClr val="bg1"/>
              </a:solidFill>
              <a:ln w="29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1BEB9CF7-A27F-4E06-AFCF-216715575494}"/>
                  </a:ext>
                </a:extLst>
              </p:cNvPr>
              <p:cNvSpPr/>
              <p:nvPr/>
            </p:nvSpPr>
            <p:spPr>
              <a:xfrm>
                <a:off x="1067975" y="6385253"/>
                <a:ext cx="120165" cy="173922"/>
              </a:xfrm>
              <a:custGeom>
                <a:avLst/>
                <a:gdLst>
                  <a:gd name="connsiteX0" fmla="*/ 62191 w 120165"/>
                  <a:gd name="connsiteY0" fmla="*/ 173922 h 173922"/>
                  <a:gd name="connsiteX1" fmla="*/ 32142 w 120165"/>
                  <a:gd name="connsiteY1" fmla="*/ 162657 h 173922"/>
                  <a:gd name="connsiteX2" fmla="*/ 32142 w 120165"/>
                  <a:gd name="connsiteY2" fmla="*/ 171327 h 173922"/>
                  <a:gd name="connsiteX3" fmla="*/ 0 w 120165"/>
                  <a:gd name="connsiteY3" fmla="*/ 171327 h 173922"/>
                  <a:gd name="connsiteX4" fmla="*/ 0 w 120165"/>
                  <a:gd name="connsiteY4" fmla="*/ 0 h 173922"/>
                  <a:gd name="connsiteX5" fmla="*/ 32142 w 120165"/>
                  <a:gd name="connsiteY5" fmla="*/ 0 h 173922"/>
                  <a:gd name="connsiteX6" fmla="*/ 32142 w 120165"/>
                  <a:gd name="connsiteY6" fmla="*/ 62427 h 173922"/>
                  <a:gd name="connsiteX7" fmla="*/ 62191 w 120165"/>
                  <a:gd name="connsiteY7" fmla="*/ 51398 h 173922"/>
                  <a:gd name="connsiteX8" fmla="*/ 120165 w 120165"/>
                  <a:gd name="connsiteY8" fmla="*/ 112645 h 173922"/>
                  <a:gd name="connsiteX9" fmla="*/ 62191 w 120165"/>
                  <a:gd name="connsiteY9" fmla="*/ 173922 h 173922"/>
                  <a:gd name="connsiteX10" fmla="*/ 57502 w 120165"/>
                  <a:gd name="connsiteY10" fmla="*/ 144581 h 173922"/>
                  <a:gd name="connsiteX11" fmla="*/ 87079 w 120165"/>
                  <a:gd name="connsiteY11" fmla="*/ 112675 h 173922"/>
                  <a:gd name="connsiteX12" fmla="*/ 57502 w 120165"/>
                  <a:gd name="connsiteY12" fmla="*/ 80768 h 173922"/>
                  <a:gd name="connsiteX13" fmla="*/ 32142 w 120165"/>
                  <a:gd name="connsiteY13" fmla="*/ 93448 h 173922"/>
                  <a:gd name="connsiteX14" fmla="*/ 32142 w 120165"/>
                  <a:gd name="connsiteY14" fmla="*/ 131695 h 173922"/>
                  <a:gd name="connsiteX15" fmla="*/ 57502 w 120165"/>
                  <a:gd name="connsiteY15" fmla="*/ 144581 h 17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0165" h="173922">
                    <a:moveTo>
                      <a:pt x="62191" y="173922"/>
                    </a:moveTo>
                    <a:cubicBezTo>
                      <a:pt x="49747" y="173922"/>
                      <a:pt x="38954" y="169469"/>
                      <a:pt x="32142" y="162657"/>
                    </a:cubicBezTo>
                    <a:lnTo>
                      <a:pt x="32142" y="171327"/>
                    </a:lnTo>
                    <a:lnTo>
                      <a:pt x="0" y="171327"/>
                    </a:lnTo>
                    <a:lnTo>
                      <a:pt x="0" y="0"/>
                    </a:lnTo>
                    <a:lnTo>
                      <a:pt x="32142" y="0"/>
                    </a:lnTo>
                    <a:lnTo>
                      <a:pt x="32142" y="62427"/>
                    </a:lnTo>
                    <a:cubicBezTo>
                      <a:pt x="38954" y="55851"/>
                      <a:pt x="49747" y="51398"/>
                      <a:pt x="62191" y="51398"/>
                    </a:cubicBezTo>
                    <a:cubicBezTo>
                      <a:pt x="96928" y="51398"/>
                      <a:pt x="120165" y="79795"/>
                      <a:pt x="120165" y="112645"/>
                    </a:cubicBezTo>
                    <a:cubicBezTo>
                      <a:pt x="120165" y="145525"/>
                      <a:pt x="96928" y="173922"/>
                      <a:pt x="62191" y="173922"/>
                    </a:cubicBezTo>
                    <a:close/>
                    <a:moveTo>
                      <a:pt x="57502" y="144581"/>
                    </a:moveTo>
                    <a:cubicBezTo>
                      <a:pt x="75107" y="144581"/>
                      <a:pt x="87079" y="130043"/>
                      <a:pt x="87079" y="112675"/>
                    </a:cubicBezTo>
                    <a:cubicBezTo>
                      <a:pt x="87079" y="95306"/>
                      <a:pt x="75107" y="80768"/>
                      <a:pt x="57502" y="80768"/>
                    </a:cubicBezTo>
                    <a:cubicBezTo>
                      <a:pt x="45058" y="80768"/>
                      <a:pt x="37539" y="86165"/>
                      <a:pt x="32142" y="93448"/>
                    </a:cubicBezTo>
                    <a:lnTo>
                      <a:pt x="32142" y="131695"/>
                    </a:lnTo>
                    <a:cubicBezTo>
                      <a:pt x="37568" y="139185"/>
                      <a:pt x="45058" y="144581"/>
                      <a:pt x="57502" y="144581"/>
                    </a:cubicBezTo>
                    <a:close/>
                  </a:path>
                </a:pathLst>
              </a:custGeom>
              <a:solidFill>
                <a:schemeClr val="bg1"/>
              </a:solidFill>
              <a:ln w="294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929246AC-19C4-45F1-88AE-B040C153A5E3}"/>
                  </a:ext>
                </a:extLst>
              </p:cNvPr>
              <p:cNvSpPr/>
              <p:nvPr/>
            </p:nvSpPr>
            <p:spPr>
              <a:xfrm>
                <a:off x="1198668" y="6436680"/>
                <a:ext cx="117806" cy="122494"/>
              </a:xfrm>
              <a:custGeom>
                <a:avLst/>
                <a:gdLst>
                  <a:gd name="connsiteX0" fmla="*/ 62191 w 117806"/>
                  <a:gd name="connsiteY0" fmla="*/ 122494 h 122494"/>
                  <a:gd name="connsiteX1" fmla="*/ 0 w 117806"/>
                  <a:gd name="connsiteY1" fmla="*/ 61247 h 122494"/>
                  <a:gd name="connsiteX2" fmla="*/ 62191 w 117806"/>
                  <a:gd name="connsiteY2" fmla="*/ 0 h 122494"/>
                  <a:gd name="connsiteX3" fmla="*/ 117806 w 117806"/>
                  <a:gd name="connsiteY3" fmla="*/ 33794 h 122494"/>
                  <a:gd name="connsiteX4" fmla="*/ 89881 w 117806"/>
                  <a:gd name="connsiteY4" fmla="*/ 48803 h 122494"/>
                  <a:gd name="connsiteX5" fmla="*/ 62191 w 117806"/>
                  <a:gd name="connsiteY5" fmla="*/ 30019 h 122494"/>
                  <a:gd name="connsiteX6" fmla="*/ 32378 w 117806"/>
                  <a:gd name="connsiteY6" fmla="*/ 61247 h 122494"/>
                  <a:gd name="connsiteX7" fmla="*/ 62191 w 117806"/>
                  <a:gd name="connsiteY7" fmla="*/ 92475 h 122494"/>
                  <a:gd name="connsiteX8" fmla="*/ 89881 w 117806"/>
                  <a:gd name="connsiteY8" fmla="*/ 73691 h 122494"/>
                  <a:gd name="connsiteX9" fmla="*/ 117806 w 117806"/>
                  <a:gd name="connsiteY9" fmla="*/ 88701 h 122494"/>
                  <a:gd name="connsiteX10" fmla="*/ 62191 w 117806"/>
                  <a:gd name="connsiteY10" fmla="*/ 122494 h 12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806" h="122494">
                    <a:moveTo>
                      <a:pt x="62191" y="122494"/>
                    </a:moveTo>
                    <a:cubicBezTo>
                      <a:pt x="27454" y="122494"/>
                      <a:pt x="0" y="96663"/>
                      <a:pt x="0" y="61247"/>
                    </a:cubicBezTo>
                    <a:cubicBezTo>
                      <a:pt x="0" y="25802"/>
                      <a:pt x="27454" y="0"/>
                      <a:pt x="62191" y="0"/>
                    </a:cubicBezTo>
                    <a:cubicBezTo>
                      <a:pt x="86607" y="0"/>
                      <a:pt x="107721" y="13624"/>
                      <a:pt x="117806" y="33794"/>
                    </a:cubicBezTo>
                    <a:lnTo>
                      <a:pt x="89881" y="48803"/>
                    </a:lnTo>
                    <a:cubicBezTo>
                      <a:pt x="85192" y="38010"/>
                      <a:pt x="75107" y="30019"/>
                      <a:pt x="62191" y="30019"/>
                    </a:cubicBezTo>
                    <a:cubicBezTo>
                      <a:pt x="45294" y="30019"/>
                      <a:pt x="32378" y="43171"/>
                      <a:pt x="32378" y="61247"/>
                    </a:cubicBezTo>
                    <a:cubicBezTo>
                      <a:pt x="32378" y="79324"/>
                      <a:pt x="45294" y="92475"/>
                      <a:pt x="62191" y="92475"/>
                    </a:cubicBezTo>
                    <a:cubicBezTo>
                      <a:pt x="75107" y="92475"/>
                      <a:pt x="85192" y="84484"/>
                      <a:pt x="89881" y="73691"/>
                    </a:cubicBezTo>
                    <a:lnTo>
                      <a:pt x="117806" y="88701"/>
                    </a:lnTo>
                    <a:cubicBezTo>
                      <a:pt x="107721" y="108871"/>
                      <a:pt x="86607" y="122494"/>
                      <a:pt x="62191" y="122494"/>
                    </a:cubicBezTo>
                    <a:close/>
                  </a:path>
                </a:pathLst>
              </a:custGeom>
              <a:solidFill>
                <a:schemeClr val="bg1"/>
              </a:solidFill>
              <a:ln w="294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C2E0DD6-44BB-4641-BE42-648F28A9F45C}"/>
                  </a:ext>
                </a:extLst>
              </p:cNvPr>
              <p:cNvSpPr/>
              <p:nvPr/>
            </p:nvSpPr>
            <p:spPr>
              <a:xfrm>
                <a:off x="1323049" y="6436680"/>
                <a:ext cx="123438" cy="122494"/>
              </a:xfrm>
              <a:custGeom>
                <a:avLst/>
                <a:gdLst>
                  <a:gd name="connsiteX0" fmla="*/ 61719 w 123438"/>
                  <a:gd name="connsiteY0" fmla="*/ 122494 h 122494"/>
                  <a:gd name="connsiteX1" fmla="*/ 0 w 123438"/>
                  <a:gd name="connsiteY1" fmla="*/ 61247 h 122494"/>
                  <a:gd name="connsiteX2" fmla="*/ 61719 w 123438"/>
                  <a:gd name="connsiteY2" fmla="*/ 0 h 122494"/>
                  <a:gd name="connsiteX3" fmla="*/ 123438 w 123438"/>
                  <a:gd name="connsiteY3" fmla="*/ 61247 h 122494"/>
                  <a:gd name="connsiteX4" fmla="*/ 61719 w 123438"/>
                  <a:gd name="connsiteY4" fmla="*/ 122494 h 122494"/>
                  <a:gd name="connsiteX5" fmla="*/ 61719 w 123438"/>
                  <a:gd name="connsiteY5" fmla="*/ 92446 h 122494"/>
                  <a:gd name="connsiteX6" fmla="*/ 90824 w 123438"/>
                  <a:gd name="connsiteY6" fmla="*/ 61218 h 122494"/>
                  <a:gd name="connsiteX7" fmla="*/ 61719 w 123438"/>
                  <a:gd name="connsiteY7" fmla="*/ 29990 h 122494"/>
                  <a:gd name="connsiteX8" fmla="*/ 32378 w 123438"/>
                  <a:gd name="connsiteY8" fmla="*/ 61218 h 122494"/>
                  <a:gd name="connsiteX9" fmla="*/ 61719 w 123438"/>
                  <a:gd name="connsiteY9" fmla="*/ 92446 h 12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438" h="122494">
                    <a:moveTo>
                      <a:pt x="61719" y="122494"/>
                    </a:moveTo>
                    <a:cubicBezTo>
                      <a:pt x="27690" y="122494"/>
                      <a:pt x="0" y="95513"/>
                      <a:pt x="0" y="61247"/>
                    </a:cubicBezTo>
                    <a:cubicBezTo>
                      <a:pt x="0" y="26982"/>
                      <a:pt x="27690" y="0"/>
                      <a:pt x="61719" y="0"/>
                    </a:cubicBezTo>
                    <a:cubicBezTo>
                      <a:pt x="95749" y="0"/>
                      <a:pt x="123438" y="26982"/>
                      <a:pt x="123438" y="61247"/>
                    </a:cubicBezTo>
                    <a:cubicBezTo>
                      <a:pt x="123438" y="95513"/>
                      <a:pt x="95749" y="122494"/>
                      <a:pt x="61719" y="122494"/>
                    </a:cubicBezTo>
                    <a:close/>
                    <a:moveTo>
                      <a:pt x="61719" y="92446"/>
                    </a:moveTo>
                    <a:cubicBezTo>
                      <a:pt x="78616" y="92446"/>
                      <a:pt x="90824" y="79294"/>
                      <a:pt x="90824" y="61218"/>
                    </a:cubicBezTo>
                    <a:cubicBezTo>
                      <a:pt x="90824" y="43141"/>
                      <a:pt x="78616" y="29990"/>
                      <a:pt x="61719" y="29990"/>
                    </a:cubicBezTo>
                    <a:cubicBezTo>
                      <a:pt x="44822" y="29990"/>
                      <a:pt x="32378" y="43141"/>
                      <a:pt x="32378" y="61218"/>
                    </a:cubicBezTo>
                    <a:cubicBezTo>
                      <a:pt x="32378" y="79294"/>
                      <a:pt x="44822" y="92446"/>
                      <a:pt x="61719" y="92446"/>
                    </a:cubicBezTo>
                    <a:close/>
                  </a:path>
                </a:pathLst>
              </a:custGeom>
              <a:solidFill>
                <a:schemeClr val="bg1"/>
              </a:solidFill>
              <a:ln w="29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8A127E26-9EFF-4ACF-AFF3-DEF42ADA0904}"/>
                  </a:ext>
                </a:extLst>
              </p:cNvPr>
              <p:cNvSpPr/>
              <p:nvPr/>
            </p:nvSpPr>
            <p:spPr>
              <a:xfrm>
                <a:off x="1547515" y="6436680"/>
                <a:ext cx="120165" cy="165458"/>
              </a:xfrm>
              <a:custGeom>
                <a:avLst/>
                <a:gdLst>
                  <a:gd name="connsiteX0" fmla="*/ 0 w 120165"/>
                  <a:gd name="connsiteY0" fmla="*/ 2565 h 165458"/>
                  <a:gd name="connsiteX1" fmla="*/ 32142 w 120165"/>
                  <a:gd name="connsiteY1" fmla="*/ 2565 h 165458"/>
                  <a:gd name="connsiteX2" fmla="*/ 32142 w 120165"/>
                  <a:gd name="connsiteY2" fmla="*/ 11029 h 165458"/>
                  <a:gd name="connsiteX3" fmla="*/ 62191 w 120165"/>
                  <a:gd name="connsiteY3" fmla="*/ 0 h 165458"/>
                  <a:gd name="connsiteX4" fmla="*/ 120165 w 120165"/>
                  <a:gd name="connsiteY4" fmla="*/ 61247 h 165458"/>
                  <a:gd name="connsiteX5" fmla="*/ 62191 w 120165"/>
                  <a:gd name="connsiteY5" fmla="*/ 122494 h 165458"/>
                  <a:gd name="connsiteX6" fmla="*/ 32142 w 120165"/>
                  <a:gd name="connsiteY6" fmla="*/ 111230 h 165458"/>
                  <a:gd name="connsiteX7" fmla="*/ 32142 w 120165"/>
                  <a:gd name="connsiteY7" fmla="*/ 165459 h 165458"/>
                  <a:gd name="connsiteX8" fmla="*/ 0 w 120165"/>
                  <a:gd name="connsiteY8" fmla="*/ 165459 h 165458"/>
                  <a:gd name="connsiteX9" fmla="*/ 0 w 120165"/>
                  <a:gd name="connsiteY9" fmla="*/ 2565 h 165458"/>
                  <a:gd name="connsiteX10" fmla="*/ 57502 w 120165"/>
                  <a:gd name="connsiteY10" fmla="*/ 93154 h 165458"/>
                  <a:gd name="connsiteX11" fmla="*/ 87079 w 120165"/>
                  <a:gd name="connsiteY11" fmla="*/ 61247 h 165458"/>
                  <a:gd name="connsiteX12" fmla="*/ 57502 w 120165"/>
                  <a:gd name="connsiteY12" fmla="*/ 29341 h 165458"/>
                  <a:gd name="connsiteX13" fmla="*/ 32142 w 120165"/>
                  <a:gd name="connsiteY13" fmla="*/ 42021 h 165458"/>
                  <a:gd name="connsiteX14" fmla="*/ 32142 w 120165"/>
                  <a:gd name="connsiteY14" fmla="*/ 80267 h 165458"/>
                  <a:gd name="connsiteX15" fmla="*/ 57502 w 120165"/>
                  <a:gd name="connsiteY15" fmla="*/ 93154 h 165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0165" h="165458">
                    <a:moveTo>
                      <a:pt x="0" y="2565"/>
                    </a:moveTo>
                    <a:lnTo>
                      <a:pt x="32142" y="2565"/>
                    </a:lnTo>
                    <a:lnTo>
                      <a:pt x="32142" y="11029"/>
                    </a:lnTo>
                    <a:cubicBezTo>
                      <a:pt x="38954" y="4453"/>
                      <a:pt x="49747" y="0"/>
                      <a:pt x="62191" y="0"/>
                    </a:cubicBezTo>
                    <a:cubicBezTo>
                      <a:pt x="96928" y="0"/>
                      <a:pt x="120165" y="28397"/>
                      <a:pt x="120165" y="61247"/>
                    </a:cubicBezTo>
                    <a:cubicBezTo>
                      <a:pt x="120165" y="94097"/>
                      <a:pt x="96928" y="122494"/>
                      <a:pt x="62191" y="122494"/>
                    </a:cubicBezTo>
                    <a:cubicBezTo>
                      <a:pt x="49747" y="122494"/>
                      <a:pt x="38954" y="118042"/>
                      <a:pt x="32142" y="111230"/>
                    </a:cubicBezTo>
                    <a:lnTo>
                      <a:pt x="32142" y="165459"/>
                    </a:lnTo>
                    <a:lnTo>
                      <a:pt x="0" y="165459"/>
                    </a:lnTo>
                    <a:lnTo>
                      <a:pt x="0" y="2565"/>
                    </a:lnTo>
                    <a:close/>
                    <a:moveTo>
                      <a:pt x="57502" y="93154"/>
                    </a:moveTo>
                    <a:cubicBezTo>
                      <a:pt x="75107" y="93154"/>
                      <a:pt x="87079" y="78616"/>
                      <a:pt x="87079" y="61247"/>
                    </a:cubicBezTo>
                    <a:cubicBezTo>
                      <a:pt x="87079" y="43879"/>
                      <a:pt x="75107" y="29341"/>
                      <a:pt x="57502" y="29341"/>
                    </a:cubicBezTo>
                    <a:cubicBezTo>
                      <a:pt x="45058" y="29341"/>
                      <a:pt x="37539" y="34737"/>
                      <a:pt x="32142" y="42021"/>
                    </a:cubicBezTo>
                    <a:lnTo>
                      <a:pt x="32142" y="80267"/>
                    </a:lnTo>
                    <a:cubicBezTo>
                      <a:pt x="37568" y="87757"/>
                      <a:pt x="45088" y="93154"/>
                      <a:pt x="57502" y="93154"/>
                    </a:cubicBezTo>
                    <a:close/>
                  </a:path>
                </a:pathLst>
              </a:custGeom>
              <a:solidFill>
                <a:schemeClr val="bg1"/>
              </a:solidFill>
              <a:ln w="294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8641E427-EE90-4DE9-90F6-EE9472183B05}"/>
                  </a:ext>
                </a:extLst>
              </p:cNvPr>
              <p:cNvSpPr/>
              <p:nvPr/>
            </p:nvSpPr>
            <p:spPr>
              <a:xfrm>
                <a:off x="1460495" y="6437830"/>
                <a:ext cx="72983" cy="118749"/>
              </a:xfrm>
              <a:custGeom>
                <a:avLst/>
                <a:gdLst>
                  <a:gd name="connsiteX0" fmla="*/ 59360 w 72983"/>
                  <a:gd name="connsiteY0" fmla="*/ 0 h 118749"/>
                  <a:gd name="connsiteX1" fmla="*/ 32142 w 72983"/>
                  <a:gd name="connsiteY1" fmla="*/ 15481 h 118749"/>
                  <a:gd name="connsiteX2" fmla="*/ 32142 w 72983"/>
                  <a:gd name="connsiteY2" fmla="*/ 1386 h 118749"/>
                  <a:gd name="connsiteX3" fmla="*/ 0 w 72983"/>
                  <a:gd name="connsiteY3" fmla="*/ 1386 h 118749"/>
                  <a:gd name="connsiteX4" fmla="*/ 0 w 72983"/>
                  <a:gd name="connsiteY4" fmla="*/ 118749 h 118749"/>
                  <a:gd name="connsiteX5" fmla="*/ 32142 w 72983"/>
                  <a:gd name="connsiteY5" fmla="*/ 118749 h 118749"/>
                  <a:gd name="connsiteX6" fmla="*/ 32142 w 72983"/>
                  <a:gd name="connsiteY6" fmla="*/ 46120 h 118749"/>
                  <a:gd name="connsiteX7" fmla="*/ 72984 w 72983"/>
                  <a:gd name="connsiteY7" fmla="*/ 32909 h 118749"/>
                  <a:gd name="connsiteX8" fmla="*/ 72984 w 72983"/>
                  <a:gd name="connsiteY8" fmla="*/ 2123 h 118749"/>
                  <a:gd name="connsiteX9" fmla="*/ 59360 w 72983"/>
                  <a:gd name="connsiteY9" fmla="*/ 0 h 118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983" h="118749">
                    <a:moveTo>
                      <a:pt x="59360" y="0"/>
                    </a:moveTo>
                    <a:cubicBezTo>
                      <a:pt x="47152" y="0"/>
                      <a:pt x="36123" y="7048"/>
                      <a:pt x="32142" y="15481"/>
                    </a:cubicBezTo>
                    <a:lnTo>
                      <a:pt x="32142" y="1386"/>
                    </a:lnTo>
                    <a:lnTo>
                      <a:pt x="0" y="1386"/>
                    </a:lnTo>
                    <a:lnTo>
                      <a:pt x="0" y="118749"/>
                    </a:lnTo>
                    <a:lnTo>
                      <a:pt x="32142" y="118749"/>
                    </a:lnTo>
                    <a:lnTo>
                      <a:pt x="32142" y="46120"/>
                    </a:lnTo>
                    <a:cubicBezTo>
                      <a:pt x="47417" y="23974"/>
                      <a:pt x="72984" y="32909"/>
                      <a:pt x="72984" y="32909"/>
                    </a:cubicBezTo>
                    <a:lnTo>
                      <a:pt x="72984" y="2123"/>
                    </a:lnTo>
                    <a:cubicBezTo>
                      <a:pt x="70389" y="1180"/>
                      <a:pt x="65228" y="0"/>
                      <a:pt x="59360" y="0"/>
                    </a:cubicBezTo>
                    <a:close/>
                  </a:path>
                </a:pathLst>
              </a:custGeom>
              <a:solidFill>
                <a:schemeClr val="bg1"/>
              </a:solidFill>
              <a:ln w="2940" cap="flat">
                <a:noFill/>
                <a:prstDash val="solid"/>
                <a:miter/>
              </a:ln>
            </p:spPr>
            <p:txBody>
              <a:bodyPr rtlCol="0" anchor="ctr"/>
              <a:lstStyle/>
              <a:p>
                <a:endParaRPr lang="en-US"/>
              </a:p>
            </p:txBody>
          </p:sp>
        </p:grpSp>
        <p:sp>
          <p:nvSpPr>
            <p:cNvPr id="17" name="Freeform: Shape 16">
              <a:extLst>
                <a:ext uri="{FF2B5EF4-FFF2-40B4-BE49-F238E27FC236}">
                  <a16:creationId xmlns:a16="http://schemas.microsoft.com/office/drawing/2014/main" id="{018A6BC9-6A7A-4CE2-B3B9-A2483C64A8A2}"/>
                </a:ext>
              </a:extLst>
            </p:cNvPr>
            <p:cNvSpPr/>
            <p:nvPr/>
          </p:nvSpPr>
          <p:spPr>
            <a:xfrm>
              <a:off x="575438" y="6361838"/>
              <a:ext cx="229318" cy="232133"/>
            </a:xfrm>
            <a:custGeom>
              <a:avLst/>
              <a:gdLst>
                <a:gd name="connsiteX0" fmla="*/ 113818 w 229318"/>
                <a:gd name="connsiteY0" fmla="*/ 232133 h 232133"/>
                <a:gd name="connsiteX1" fmla="*/ 42397 w 229318"/>
                <a:gd name="connsiteY1" fmla="*/ 204915 h 232133"/>
                <a:gd name="connsiteX2" fmla="*/ 26769 w 229318"/>
                <a:gd name="connsiteY2" fmla="*/ 37127 h 232133"/>
                <a:gd name="connsiteX3" fmla="*/ 188512 w 229318"/>
                <a:gd name="connsiteY3" fmla="*/ 27160 h 232133"/>
                <a:gd name="connsiteX4" fmla="*/ 203316 w 229318"/>
                <a:gd name="connsiteY4" fmla="*/ 186780 h 232133"/>
                <a:gd name="connsiteX5" fmla="*/ 124729 w 229318"/>
                <a:gd name="connsiteY5" fmla="*/ 231573 h 232133"/>
                <a:gd name="connsiteX6" fmla="*/ 113818 w 229318"/>
                <a:gd name="connsiteY6" fmla="*/ 232133 h 232133"/>
                <a:gd name="connsiteX7" fmla="*/ 112314 w 229318"/>
                <a:gd name="connsiteY7" fmla="*/ 5869 h 232133"/>
                <a:gd name="connsiteX8" fmla="*/ 31162 w 229318"/>
                <a:gd name="connsiteY8" fmla="*/ 41049 h 232133"/>
                <a:gd name="connsiteX9" fmla="*/ 46290 w 229318"/>
                <a:gd name="connsiteY9" fmla="*/ 200492 h 232133"/>
                <a:gd name="connsiteX10" fmla="*/ 124139 w 229318"/>
                <a:gd name="connsiteY10" fmla="*/ 225705 h 232133"/>
                <a:gd name="connsiteX11" fmla="*/ 198656 w 229318"/>
                <a:gd name="connsiteY11" fmla="*/ 183153 h 232133"/>
                <a:gd name="connsiteX12" fmla="*/ 184797 w 229318"/>
                <a:gd name="connsiteY12" fmla="*/ 31701 h 232133"/>
                <a:gd name="connsiteX13" fmla="*/ 184767 w 229318"/>
                <a:gd name="connsiteY13" fmla="*/ 31672 h 232133"/>
                <a:gd name="connsiteX14" fmla="*/ 112314 w 229318"/>
                <a:gd name="connsiteY14" fmla="*/ 5869 h 23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9318" h="232133">
                  <a:moveTo>
                    <a:pt x="113818" y="232133"/>
                  </a:moveTo>
                  <a:cubicBezTo>
                    <a:pt x="87810" y="232133"/>
                    <a:pt x="62774" y="222667"/>
                    <a:pt x="42397" y="204915"/>
                  </a:cubicBezTo>
                  <a:cubicBezTo>
                    <a:pt x="-7231" y="160712"/>
                    <a:pt x="-14397" y="83866"/>
                    <a:pt x="26769" y="37127"/>
                  </a:cubicBezTo>
                  <a:cubicBezTo>
                    <a:pt x="67699" y="-8167"/>
                    <a:pt x="140240" y="-12649"/>
                    <a:pt x="188512" y="27160"/>
                  </a:cubicBezTo>
                  <a:cubicBezTo>
                    <a:pt x="236549" y="65937"/>
                    <a:pt x="243066" y="136031"/>
                    <a:pt x="203316" y="186780"/>
                  </a:cubicBezTo>
                  <a:cubicBezTo>
                    <a:pt x="183942" y="212140"/>
                    <a:pt x="155308" y="228477"/>
                    <a:pt x="124729" y="231573"/>
                  </a:cubicBezTo>
                  <a:cubicBezTo>
                    <a:pt x="121102" y="231956"/>
                    <a:pt x="117445" y="232133"/>
                    <a:pt x="113818" y="232133"/>
                  </a:cubicBezTo>
                  <a:close/>
                  <a:moveTo>
                    <a:pt x="112314" y="5869"/>
                  </a:moveTo>
                  <a:cubicBezTo>
                    <a:pt x="82059" y="5869"/>
                    <a:pt x="52217" y="17753"/>
                    <a:pt x="31162" y="41049"/>
                  </a:cubicBezTo>
                  <a:cubicBezTo>
                    <a:pt x="-7880" y="85399"/>
                    <a:pt x="-980" y="158412"/>
                    <a:pt x="46290" y="200492"/>
                  </a:cubicBezTo>
                  <a:cubicBezTo>
                    <a:pt x="68259" y="219601"/>
                    <a:pt x="95919" y="228595"/>
                    <a:pt x="124139" y="225705"/>
                  </a:cubicBezTo>
                  <a:cubicBezTo>
                    <a:pt x="153097" y="222756"/>
                    <a:pt x="180256" y="207274"/>
                    <a:pt x="198656" y="183153"/>
                  </a:cubicBezTo>
                  <a:cubicBezTo>
                    <a:pt x="236401" y="134940"/>
                    <a:pt x="230327" y="68414"/>
                    <a:pt x="184797" y="31701"/>
                  </a:cubicBezTo>
                  <a:lnTo>
                    <a:pt x="184767" y="31672"/>
                  </a:lnTo>
                  <a:cubicBezTo>
                    <a:pt x="163772" y="14391"/>
                    <a:pt x="137910" y="5869"/>
                    <a:pt x="112314" y="5869"/>
                  </a:cubicBezTo>
                  <a:close/>
                </a:path>
              </a:pathLst>
            </a:custGeom>
            <a:solidFill>
              <a:schemeClr val="bg1"/>
            </a:solidFill>
            <a:ln w="294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ECB0910E-DAF8-44FD-843E-D8B373861970}"/>
                </a:ext>
              </a:extLst>
            </p:cNvPr>
            <p:cNvSpPr/>
            <p:nvPr/>
          </p:nvSpPr>
          <p:spPr>
            <a:xfrm>
              <a:off x="615591" y="6382341"/>
              <a:ext cx="175523" cy="177187"/>
            </a:xfrm>
            <a:custGeom>
              <a:avLst/>
              <a:gdLst>
                <a:gd name="connsiteX0" fmla="*/ 88144 w 175523"/>
                <a:gd name="connsiteY0" fmla="*/ 177188 h 177187"/>
                <a:gd name="connsiteX1" fmla="*/ 32617 w 175523"/>
                <a:gd name="connsiteY1" fmla="*/ 155926 h 177187"/>
                <a:gd name="connsiteX2" fmla="*/ 20704 w 175523"/>
                <a:gd name="connsiteY2" fmla="*/ 28449 h 177187"/>
                <a:gd name="connsiteX3" fmla="*/ 144319 w 175523"/>
                <a:gd name="connsiteY3" fmla="*/ 20782 h 177187"/>
                <a:gd name="connsiteX4" fmla="*/ 155672 w 175523"/>
                <a:gd name="connsiteY4" fmla="*/ 143070 h 177187"/>
                <a:gd name="connsiteX5" fmla="*/ 96518 w 175523"/>
                <a:gd name="connsiteY5" fmla="*/ 176745 h 177187"/>
                <a:gd name="connsiteX6" fmla="*/ 88144 w 175523"/>
                <a:gd name="connsiteY6" fmla="*/ 177188 h 177187"/>
                <a:gd name="connsiteX7" fmla="*/ 86109 w 175523"/>
                <a:gd name="connsiteY7" fmla="*/ 5890 h 177187"/>
                <a:gd name="connsiteX8" fmla="*/ 25127 w 175523"/>
                <a:gd name="connsiteY8" fmla="*/ 32400 h 177187"/>
                <a:gd name="connsiteX9" fmla="*/ 36539 w 175523"/>
                <a:gd name="connsiteY9" fmla="*/ 151533 h 177187"/>
                <a:gd name="connsiteX10" fmla="*/ 95958 w 175523"/>
                <a:gd name="connsiteY10" fmla="*/ 170936 h 177187"/>
                <a:gd name="connsiteX11" fmla="*/ 151042 w 175523"/>
                <a:gd name="connsiteY11" fmla="*/ 139502 h 177187"/>
                <a:gd name="connsiteX12" fmla="*/ 140663 w 175523"/>
                <a:gd name="connsiteY12" fmla="*/ 25382 h 177187"/>
                <a:gd name="connsiteX13" fmla="*/ 140633 w 175523"/>
                <a:gd name="connsiteY13" fmla="*/ 25352 h 177187"/>
                <a:gd name="connsiteX14" fmla="*/ 86109 w 175523"/>
                <a:gd name="connsiteY14" fmla="*/ 5890 h 17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523" h="177187">
                  <a:moveTo>
                    <a:pt x="88144" y="177188"/>
                  </a:moveTo>
                  <a:cubicBezTo>
                    <a:pt x="67974" y="177188"/>
                    <a:pt x="48511" y="169786"/>
                    <a:pt x="32617" y="155926"/>
                  </a:cubicBezTo>
                  <a:cubicBezTo>
                    <a:pt x="-5688" y="121750"/>
                    <a:pt x="-11026" y="64572"/>
                    <a:pt x="20704" y="28449"/>
                  </a:cubicBezTo>
                  <a:cubicBezTo>
                    <a:pt x="51991" y="-6259"/>
                    <a:pt x="107429" y="-9680"/>
                    <a:pt x="144319" y="20782"/>
                  </a:cubicBezTo>
                  <a:cubicBezTo>
                    <a:pt x="181062" y="50476"/>
                    <a:pt x="186016" y="104204"/>
                    <a:pt x="155672" y="143070"/>
                  </a:cubicBezTo>
                  <a:cubicBezTo>
                    <a:pt x="140928" y="162414"/>
                    <a:pt x="119932" y="174386"/>
                    <a:pt x="96518" y="176745"/>
                  </a:cubicBezTo>
                  <a:cubicBezTo>
                    <a:pt x="93717" y="177070"/>
                    <a:pt x="90916" y="177188"/>
                    <a:pt x="88144" y="177188"/>
                  </a:cubicBezTo>
                  <a:close/>
                  <a:moveTo>
                    <a:pt x="86109" y="5890"/>
                  </a:moveTo>
                  <a:cubicBezTo>
                    <a:pt x="63373" y="5890"/>
                    <a:pt x="40933" y="14854"/>
                    <a:pt x="25127" y="32400"/>
                  </a:cubicBezTo>
                  <a:cubicBezTo>
                    <a:pt x="-4450" y="66046"/>
                    <a:pt x="652" y="119508"/>
                    <a:pt x="36539" y="151533"/>
                  </a:cubicBezTo>
                  <a:cubicBezTo>
                    <a:pt x="53377" y="166218"/>
                    <a:pt x="74461" y="173118"/>
                    <a:pt x="95958" y="170936"/>
                  </a:cubicBezTo>
                  <a:cubicBezTo>
                    <a:pt x="117721" y="168724"/>
                    <a:pt x="137271" y="157578"/>
                    <a:pt x="151042" y="139502"/>
                  </a:cubicBezTo>
                  <a:cubicBezTo>
                    <a:pt x="179440" y="103172"/>
                    <a:pt x="174869" y="53042"/>
                    <a:pt x="140663" y="25382"/>
                  </a:cubicBezTo>
                  <a:lnTo>
                    <a:pt x="140633" y="25352"/>
                  </a:lnTo>
                  <a:cubicBezTo>
                    <a:pt x="124768" y="12289"/>
                    <a:pt x="105335" y="5890"/>
                    <a:pt x="86109" y="5890"/>
                  </a:cubicBezTo>
                  <a:close/>
                </a:path>
              </a:pathLst>
            </a:custGeom>
            <a:solidFill>
              <a:schemeClr val="bg1"/>
            </a:solidFill>
            <a:ln w="2940" cap="flat">
              <a:noFill/>
              <a:prstDash val="solid"/>
              <a:miter/>
            </a:ln>
          </p:spPr>
          <p:txBody>
            <a:bodyPr rtlCol="0" anchor="ctr"/>
            <a:lstStyle/>
            <a:p>
              <a:endParaRPr lang="en-US"/>
            </a:p>
          </p:txBody>
        </p:sp>
      </p:grpSp>
      <p:sp>
        <p:nvSpPr>
          <p:cNvPr id="20" name="TextBox 19">
            <a:extLst>
              <a:ext uri="{FF2B5EF4-FFF2-40B4-BE49-F238E27FC236}">
                <a16:creationId xmlns:a16="http://schemas.microsoft.com/office/drawing/2014/main" id="{5AC7B5BC-FDCC-4977-A3D6-73111F5699FF}"/>
              </a:ext>
            </a:extLst>
          </p:cNvPr>
          <p:cNvSpPr txBox="1"/>
          <p:nvPr userDrawn="1"/>
        </p:nvSpPr>
        <p:spPr>
          <a:xfrm>
            <a:off x="11438860" y="6390933"/>
            <a:ext cx="225056" cy="184893"/>
          </a:xfrm>
          <a:prstGeom prst="rect">
            <a:avLst/>
          </a:prstGeom>
          <a:noFill/>
        </p:spPr>
        <p:txBody>
          <a:bodyPr wrap="square" lIns="0" tIns="0" rIns="0" bIns="0" rtlCol="0" anchor="b" anchorCtr="0">
            <a:noAutofit/>
          </a:bodyPr>
          <a:lstStyle/>
          <a:p>
            <a:pPr algn="r"/>
            <a:fld id="{0FD08294-13F4-471E-BAD0-2C8D54C2E70F}" type="slidenum">
              <a:rPr lang="en-US" sz="650" smtClean="0">
                <a:solidFill>
                  <a:schemeClr val="bg1"/>
                </a:solidFill>
                <a:latin typeface="+mn-lt"/>
              </a:rPr>
              <a:t>‹#›</a:t>
            </a:fld>
            <a:endParaRPr lang="en-US" sz="650" dirty="0">
              <a:solidFill>
                <a:schemeClr val="bg1"/>
              </a:solidFill>
              <a:latin typeface="+mn-lt"/>
            </a:endParaRPr>
          </a:p>
        </p:txBody>
      </p:sp>
      <p:sp>
        <p:nvSpPr>
          <p:cNvPr id="21" name="TextBox 20">
            <a:extLst>
              <a:ext uri="{FF2B5EF4-FFF2-40B4-BE49-F238E27FC236}">
                <a16:creationId xmlns:a16="http://schemas.microsoft.com/office/drawing/2014/main" id="{D81645BE-80FE-43D0-AC0E-E2F888A88671}"/>
              </a:ext>
            </a:extLst>
          </p:cNvPr>
          <p:cNvSpPr txBox="1"/>
          <p:nvPr userDrawn="1"/>
        </p:nvSpPr>
        <p:spPr>
          <a:xfrm>
            <a:off x="8381398" y="6435396"/>
            <a:ext cx="2926150" cy="138235"/>
          </a:xfrm>
          <a:prstGeom prst="rect">
            <a:avLst/>
          </a:prstGeom>
          <a:noFill/>
        </p:spPr>
        <p:txBody>
          <a:bodyPr wrap="square" lIns="0" tIns="0" rIns="0" bIns="0" rtlCol="0" anchor="b" anchorCtr="0">
            <a:noAutofit/>
          </a:bodyPr>
          <a:lstStyle/>
          <a:p>
            <a:pPr algn="r"/>
            <a:r>
              <a:rPr lang="en-US" sz="650" dirty="0" smtClean="0">
                <a:solidFill>
                  <a:schemeClr val="bg1"/>
                </a:solidFill>
                <a:latin typeface="+mn-lt"/>
              </a:rPr>
              <a:t>	</a:t>
            </a:r>
          </a:p>
          <a:p>
            <a:pPr algn="r"/>
            <a:r>
              <a:rPr lang="en-US" sz="650" dirty="0" smtClean="0">
                <a:solidFill>
                  <a:schemeClr val="bg1"/>
                </a:solidFill>
                <a:latin typeface="+mn-lt"/>
              </a:rPr>
              <a:t>©2021 Laboratory Corporation of America® Holdings   All rights reserved. </a:t>
            </a:r>
            <a:endParaRPr lang="en-US" sz="650" dirty="0">
              <a:solidFill>
                <a:schemeClr val="bg1"/>
              </a:solidFill>
              <a:latin typeface="+mn-lt"/>
            </a:endParaRPr>
          </a:p>
        </p:txBody>
      </p:sp>
    </p:spTree>
    <p:extLst>
      <p:ext uri="{BB962C8B-B14F-4D97-AF65-F5344CB8AC3E}">
        <p14:creationId xmlns:p14="http://schemas.microsoft.com/office/powerpoint/2010/main" val="631908228"/>
      </p:ext>
    </p:extLst>
  </p:cSld>
  <p:clrMapOvr>
    <a:masterClrMapping/>
  </p:clrMapOvr>
  <p:transition>
    <p:fade/>
  </p:transition>
  <p:extLst mod="1">
    <p:ext uri="{DCECCB84-F9BA-43D5-87BE-67443E8EF086}">
      <p15:sldGuideLst xmlns:p15="http://schemas.microsoft.com/office/powerpoint/2012/main">
        <p15:guide id="1" orient="horz" pos="1992">
          <p15:clr>
            <a:srgbClr val="FBAE40"/>
          </p15:clr>
        </p15:guide>
        <p15:guide id="2" pos="5568">
          <p15:clr>
            <a:srgbClr val="FBAE40"/>
          </p15:clr>
        </p15:guide>
      </p15:sldGuideLst>
    </p:ext>
  </p:extLst>
</p:sldLayout>
</file>

<file path=ppt/slideLayouts/slideLayout8.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1_DIVIDER C">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30878" y="2786743"/>
            <a:ext cx="4665237" cy="2583543"/>
          </a:xfrm>
        </p:spPr>
        <p:txBody>
          <a:bodyPr anchor="t" anchorCtr="0"/>
          <a:lstStyle>
            <a:lvl1pPr algn="l">
              <a:lnSpc>
                <a:spcPts val="4000"/>
              </a:lnSpc>
              <a:defRPr sz="4000" b="0" spc="0" baseline="0">
                <a:solidFill>
                  <a:schemeClr val="tx1"/>
                </a:solidFill>
                <a:latin typeface="+mj-lt"/>
              </a:defRPr>
            </a:lvl1pPr>
          </a:lstStyle>
          <a:p>
            <a:r>
              <a:rPr lang="en-US" dirty="0"/>
              <a:t>Divider slide can go up to five to six lines</a:t>
            </a:r>
          </a:p>
        </p:txBody>
      </p:sp>
      <p:sp>
        <p:nvSpPr>
          <p:cNvPr id="4" name="Text Placeholder 3">
            <a:extLst>
              <a:ext uri="{FF2B5EF4-FFF2-40B4-BE49-F238E27FC236}">
                <a16:creationId xmlns:a16="http://schemas.microsoft.com/office/drawing/2014/main" id="{5FEE456E-4819-4C37-8399-49A41A8D8CD9}"/>
              </a:ext>
            </a:extLst>
          </p:cNvPr>
          <p:cNvSpPr>
            <a:spLocks noGrp="1"/>
          </p:cNvSpPr>
          <p:nvPr>
            <p:ph type="body" sz="quarter" idx="10" hasCustomPrompt="1"/>
          </p:nvPr>
        </p:nvSpPr>
        <p:spPr>
          <a:xfrm>
            <a:off x="530878" y="877778"/>
            <a:ext cx="4665237" cy="1582736"/>
          </a:xfrm>
        </p:spPr>
        <p:txBody>
          <a:bodyPr anchor="b"/>
          <a:lstStyle>
            <a:lvl1pPr marL="0" indent="0">
              <a:buNone/>
              <a:defRPr sz="3600" spc="0" baseline="0">
                <a:solidFill>
                  <a:schemeClr val="tx1"/>
                </a:solidFill>
                <a:latin typeface="Calibri Light" panose="020F0302020204030204" pitchFamily="34" charset="0"/>
                <a:cs typeface="Calibri Light" panose="020F0302020204030204" pitchFamily="34" charset="0"/>
              </a:defRPr>
            </a:lvl1pPr>
            <a:lvl2pPr marL="201168" indent="0">
              <a:buNone/>
              <a:defRPr/>
            </a:lvl2pPr>
          </a:lstStyle>
          <a:p>
            <a:pPr lvl="0"/>
            <a:r>
              <a:rPr lang="en-US" dirty="0"/>
              <a:t>01</a:t>
            </a:r>
          </a:p>
        </p:txBody>
      </p:sp>
      <p:sp>
        <p:nvSpPr>
          <p:cNvPr id="27" name="Picture Placeholder 26">
            <a:extLst>
              <a:ext uri="{FF2B5EF4-FFF2-40B4-BE49-F238E27FC236}">
                <a16:creationId xmlns:a16="http://schemas.microsoft.com/office/drawing/2014/main" id="{70BD7983-EA3C-470B-8474-50D75A119339}"/>
              </a:ext>
            </a:extLst>
          </p:cNvPr>
          <p:cNvSpPr>
            <a:spLocks noGrp="1"/>
          </p:cNvSpPr>
          <p:nvPr>
            <p:ph type="pic" sz="quarter" idx="11" hasCustomPrompt="1"/>
          </p:nvPr>
        </p:nvSpPr>
        <p:spPr>
          <a:xfrm>
            <a:off x="4637315" y="0"/>
            <a:ext cx="7554685" cy="6858000"/>
          </a:xfrm>
          <a:custGeom>
            <a:avLst/>
            <a:gdLst>
              <a:gd name="connsiteX0" fmla="*/ 115956 w 7504095"/>
              <a:gd name="connsiteY0" fmla="*/ 0 h 6858000"/>
              <a:gd name="connsiteX1" fmla="*/ 7504095 w 7504095"/>
              <a:gd name="connsiteY1" fmla="*/ 0 h 6858000"/>
              <a:gd name="connsiteX2" fmla="*/ 7504095 w 7504095"/>
              <a:gd name="connsiteY2" fmla="*/ 6858000 h 6858000"/>
              <a:gd name="connsiteX3" fmla="*/ 0 w 7504095"/>
              <a:gd name="connsiteY3" fmla="*/ 6858000 h 6858000"/>
              <a:gd name="connsiteX4" fmla="*/ 160271 w 7504095"/>
              <a:gd name="connsiteY4" fmla="*/ 6740841 h 6858000"/>
              <a:gd name="connsiteX5" fmla="*/ 1847990 w 7504095"/>
              <a:gd name="connsiteY5" fmla="*/ 3413238 h 6858000"/>
              <a:gd name="connsiteX6" fmla="*/ 214389 w 7504095"/>
              <a:gd name="connsiteY6" fmla="*/ 697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04095" h="6858000">
                <a:moveTo>
                  <a:pt x="115956" y="0"/>
                </a:moveTo>
                <a:lnTo>
                  <a:pt x="7504095" y="0"/>
                </a:lnTo>
                <a:lnTo>
                  <a:pt x="7504095" y="6858000"/>
                </a:lnTo>
                <a:lnTo>
                  <a:pt x="0" y="6858000"/>
                </a:lnTo>
                <a:lnTo>
                  <a:pt x="160271" y="6740841"/>
                </a:lnTo>
                <a:cubicBezTo>
                  <a:pt x="1087893" y="6031571"/>
                  <a:pt x="1822859" y="4925600"/>
                  <a:pt x="1847990" y="3413238"/>
                </a:cubicBezTo>
                <a:cubicBezTo>
                  <a:pt x="1847990" y="1850611"/>
                  <a:pt x="1138157" y="756683"/>
                  <a:pt x="214389" y="69747"/>
                </a:cubicBezTo>
                <a:close/>
              </a:path>
            </a:pathLst>
          </a:custGeom>
          <a:solidFill>
            <a:schemeClr val="accent2"/>
          </a:solidFill>
        </p:spPr>
        <p:txBody>
          <a:bodyPr wrap="square" anchor="ctr">
            <a:noAutofit/>
          </a:bodyPr>
          <a:lstStyle>
            <a:lvl1pPr marL="0" indent="0" algn="ctr">
              <a:buNone/>
              <a:defRPr/>
            </a:lvl1pPr>
          </a:lstStyle>
          <a:p>
            <a:r>
              <a:rPr lang="en-US" dirty="0"/>
              <a:t>Drag and drop an image file here</a:t>
            </a:r>
          </a:p>
        </p:txBody>
      </p:sp>
    </p:spTree>
    <p:extLst>
      <p:ext uri="{BB962C8B-B14F-4D97-AF65-F5344CB8AC3E}">
        <p14:creationId xmlns:p14="http://schemas.microsoft.com/office/powerpoint/2010/main" val="4184771202"/>
      </p:ext>
    </p:extLst>
  </p:cSld>
  <p:clrMapOvr>
    <a:masterClrMapping/>
  </p:clrMapOvr>
  <p:transition>
    <p:fade/>
  </p:transition>
  <p:extLst mod="1">
    <p:ext uri="{DCECCB84-F9BA-43D5-87BE-67443E8EF086}">
      <p15:sldGuideLst xmlns:p15="http://schemas.microsoft.com/office/powerpoint/2012/main">
        <p15:guide id="1" orient="horz" pos="1992">
          <p15:clr>
            <a:srgbClr val="FBAE40"/>
          </p15:clr>
        </p15:guide>
        <p15:guide id="2" pos="5568">
          <p15:clr>
            <a:srgbClr val="FBAE40"/>
          </p15:clr>
        </p15:guide>
      </p15:sldGuideLst>
    </p:ext>
  </p:extLst>
</p:sldLayout>
</file>

<file path=ppt/slideLayouts/slideLayout9.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STATEMENT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3440017"/>
            <a:ext cx="11125200" cy="581140"/>
          </a:xfrm>
        </p:spPr>
        <p:txBody>
          <a:bodyPr/>
          <a:lstStyle>
            <a:lvl1pPr algn="ctr">
              <a:lnSpc>
                <a:spcPts val="4000"/>
              </a:lnSpc>
              <a:defRPr sz="4000" baseline="0">
                <a:solidFill>
                  <a:schemeClr val="tx1"/>
                </a:solidFill>
                <a:latin typeface="+mj-lt"/>
              </a:defRPr>
            </a:lvl1pPr>
          </a:lstStyle>
          <a:p>
            <a:r>
              <a:rPr lang="en-US" dirty="0"/>
              <a:t>Statement A, do not exceed one line</a:t>
            </a:r>
          </a:p>
        </p:txBody>
      </p:sp>
      <p:sp>
        <p:nvSpPr>
          <p:cNvPr id="11" name="Freeform: Shape 10">
            <a:extLst>
              <a:ext uri="{FF2B5EF4-FFF2-40B4-BE49-F238E27FC236}">
                <a16:creationId xmlns:a16="http://schemas.microsoft.com/office/drawing/2014/main" id="{CCCE11B1-1DC2-47F3-9AB3-601F81D18484}"/>
              </a:ext>
            </a:extLst>
          </p:cNvPr>
          <p:cNvSpPr>
            <a:spLocks noGrp="1" noSelect="1" noRot="1" noMove="1" noResize="1" noEditPoints="1" noAdjustHandles="1" noChangeArrowheads="1" noChangeShapeType="1" noTextEdit="1"/>
          </p:cNvSpPr>
          <p:nvPr userDrawn="1">
            <p:custDataLst>
              <p:tags r:id="rId1"/>
            </p:custDataLst>
          </p:nvPr>
        </p:nvSpPr>
        <p:spPr>
          <a:xfrm>
            <a:off x="5923893" y="2598118"/>
            <a:ext cx="344214" cy="348345"/>
          </a:xfrm>
          <a:custGeom>
            <a:avLst/>
            <a:gdLst>
              <a:gd name="connsiteX0" fmla="*/ 3787422 w 4602354"/>
              <a:gd name="connsiteY0" fmla="*/ 548144 h 4657585"/>
              <a:gd name="connsiteX1" fmla="*/ 4083246 w 4602354"/>
              <a:gd name="connsiteY1" fmla="*/ 3761163 h 4657585"/>
              <a:gd name="connsiteX2" fmla="*/ 853875 w 4602354"/>
              <a:gd name="connsiteY2" fmla="*/ 4099200 h 4657585"/>
              <a:gd name="connsiteX3" fmla="*/ 537696 w 4602354"/>
              <a:gd name="connsiteY3" fmla="*/ 747362 h 4657585"/>
              <a:gd name="connsiteX4" fmla="*/ 3787422 w 4602354"/>
              <a:gd name="connsiteY4" fmla="*/ 548144 h 4657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2354" h="4657585">
                <a:moveTo>
                  <a:pt x="3787422" y="548144"/>
                </a:moveTo>
                <a:cubicBezTo>
                  <a:pt x="4746806" y="1323660"/>
                  <a:pt x="4876782" y="2745551"/>
                  <a:pt x="4083246" y="3761163"/>
                </a:cubicBezTo>
                <a:cubicBezTo>
                  <a:pt x="3292880" y="4798466"/>
                  <a:pt x="1849799" y="4967985"/>
                  <a:pt x="853875" y="4099200"/>
                </a:cubicBezTo>
                <a:cubicBezTo>
                  <a:pt x="-145386" y="3207223"/>
                  <a:pt x="-289544" y="1689061"/>
                  <a:pt x="537696" y="747362"/>
                </a:cubicBezTo>
                <a:cubicBezTo>
                  <a:pt x="1367772" y="-173980"/>
                  <a:pt x="2825034" y="-247060"/>
                  <a:pt x="3787422" y="548144"/>
                </a:cubicBezTo>
              </a:path>
            </a:pathLst>
          </a:custGeom>
          <a:solidFill>
            <a:srgbClr val="3A5CE9"/>
          </a:solidFill>
          <a:ln w="16673" cap="flat">
            <a:noFill/>
            <a:prstDash val="solid"/>
            <a:miter/>
          </a:ln>
        </p:spPr>
        <p:txBody>
          <a:bodyPr rtlCol="0" anchor="ctr"/>
          <a:lstStyle/>
          <a:p>
            <a:endParaRPr lang="en-US"/>
          </a:p>
        </p:txBody>
      </p:sp>
      <p:sp>
        <p:nvSpPr>
          <p:cNvPr id="5" name="Text Placeholder 6"/>
          <p:cNvSpPr>
            <a:spLocks noGrp="1"/>
          </p:cNvSpPr>
          <p:nvPr>
            <p:ph type="body" sz="quarter" idx="11"/>
          </p:nvPr>
        </p:nvSpPr>
        <p:spPr>
          <a:xfrm>
            <a:off x="547052" y="4184773"/>
            <a:ext cx="11111547" cy="1041400"/>
          </a:xfrm>
        </p:spPr>
        <p:txBody>
          <a:bodyPr/>
          <a:lstStyle>
            <a:lvl1pPr marL="0" indent="0" algn="ctr">
              <a:buNone/>
              <a:defRPr sz="1800" baseline="0">
                <a:solidFill>
                  <a:srgbClr val="636466"/>
                </a:solidFill>
              </a:defRPr>
            </a:lvl1pPr>
          </a:lstStyle>
          <a:p>
            <a:pPr lvl="0"/>
            <a:r>
              <a:rPr lang="en-US" dirty="0"/>
              <a:t>Edit Master text styles</a:t>
            </a:r>
          </a:p>
        </p:txBody>
      </p:sp>
    </p:spTree>
    <p:extLst>
      <p:ext uri="{BB962C8B-B14F-4D97-AF65-F5344CB8AC3E}">
        <p14:creationId xmlns:p14="http://schemas.microsoft.com/office/powerpoint/2010/main" val="3104770260"/>
      </p:ext>
    </p:extLst>
  </p:cSld>
  <p:clrMapOvr>
    <a:masterClrMapping/>
  </p:clrMapOvr>
  <p:transition>
    <p:fade/>
  </p:transition>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ags" Target="../tags/tag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ags" Target="../tags/tag4.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ags" Target="../tags/tag7.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 Id="rId35" Type="http://schemas.openxmlformats.org/officeDocument/2006/relationships/tags" Target="../tags/tag6.xml"/></Relationships>
</file>

<file path=ppt/slideMasters/slideMaster1.xml><?xml version="1.0" encoding="utf-8"?>
<p:sldMaster xmlns:a16="http://schemas.microsoft.com/office/drawing/2014/main"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56E10141-1CB4-47F5-858E-C59BADF9D64C}"/>
              </a:ext>
            </a:extLst>
          </p:cNvPr>
          <p:cNvGrpSpPr>
            <a:grpSpLocks noGrp="1" noSelect="1" noRot="1" noMove="1" noResize="1"/>
          </p:cNvGrpSpPr>
          <p:nvPr userDrawn="1">
            <p:custDataLst>
              <p:tags r:id="rId31"/>
            </p:custDataLst>
          </p:nvPr>
        </p:nvGrpSpPr>
        <p:grpSpPr>
          <a:xfrm>
            <a:off x="547382" y="6343615"/>
            <a:ext cx="1155614" cy="306886"/>
            <a:chOff x="5466238" y="1780162"/>
            <a:chExt cx="6208892" cy="1648838"/>
          </a:xfrm>
        </p:grpSpPr>
        <p:grpSp>
          <p:nvGrpSpPr>
            <p:cNvPr id="40" name="Group 39">
              <a:extLst>
                <a:ext uri="{FF2B5EF4-FFF2-40B4-BE49-F238E27FC236}">
                  <a16:creationId xmlns:a16="http://schemas.microsoft.com/office/drawing/2014/main" id="{47F53959-B554-4F12-8954-4E3683C5BA20}"/>
                </a:ext>
              </a:extLst>
            </p:cNvPr>
            <p:cNvGrpSpPr/>
            <p:nvPr/>
          </p:nvGrpSpPr>
          <p:grpSpPr>
            <a:xfrm>
              <a:off x="7443982" y="2021903"/>
              <a:ext cx="4231148" cy="1168083"/>
              <a:chOff x="7443982" y="2021903"/>
              <a:chExt cx="4231148" cy="1168083"/>
            </a:xfrm>
          </p:grpSpPr>
          <p:sp>
            <p:nvSpPr>
              <p:cNvPr id="45" name="Freeform: Shape 44">
                <a:extLst>
                  <a:ext uri="{FF2B5EF4-FFF2-40B4-BE49-F238E27FC236}">
                    <a16:creationId xmlns:a16="http://schemas.microsoft.com/office/drawing/2014/main" id="{24BDFE5D-C150-4792-950F-49072186537D}"/>
                  </a:ext>
                </a:extLst>
              </p:cNvPr>
              <p:cNvSpPr/>
              <p:nvPr/>
            </p:nvSpPr>
            <p:spPr>
              <a:xfrm>
                <a:off x="7443982" y="2021903"/>
                <a:ext cx="173108" cy="922714"/>
              </a:xfrm>
              <a:custGeom>
                <a:avLst/>
                <a:gdLst>
                  <a:gd name="connsiteX0" fmla="*/ 0 w 103822"/>
                  <a:gd name="connsiteY0" fmla="*/ 0 h 553402"/>
                  <a:gd name="connsiteX1" fmla="*/ 103822 w 103822"/>
                  <a:gd name="connsiteY1" fmla="*/ 0 h 553402"/>
                  <a:gd name="connsiteX2" fmla="*/ 103822 w 103822"/>
                  <a:gd name="connsiteY2" fmla="*/ 553403 h 553402"/>
                  <a:gd name="connsiteX3" fmla="*/ 0 w 103822"/>
                  <a:gd name="connsiteY3" fmla="*/ 553403 h 553402"/>
                  <a:gd name="connsiteX4" fmla="*/ 0 w 103822"/>
                  <a:gd name="connsiteY4" fmla="*/ 0 h 553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2" h="553402">
                    <a:moveTo>
                      <a:pt x="0" y="0"/>
                    </a:moveTo>
                    <a:lnTo>
                      <a:pt x="103822" y="0"/>
                    </a:lnTo>
                    <a:lnTo>
                      <a:pt x="103822" y="553403"/>
                    </a:lnTo>
                    <a:lnTo>
                      <a:pt x="0" y="553403"/>
                    </a:lnTo>
                    <a:lnTo>
                      <a:pt x="0" y="0"/>
                    </a:lnTo>
                    <a:close/>
                  </a:path>
                </a:pathLst>
              </a:custGeom>
              <a:solidFill>
                <a:srgbClr val="231F20"/>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4D99004F-CE6E-42B4-B221-97997C533FD2}"/>
                  </a:ext>
                </a:extLst>
              </p:cNvPr>
              <p:cNvSpPr/>
              <p:nvPr/>
            </p:nvSpPr>
            <p:spPr>
              <a:xfrm>
                <a:off x="7693004" y="2298876"/>
                <a:ext cx="647170" cy="659717"/>
              </a:xfrm>
              <a:custGeom>
                <a:avLst/>
                <a:gdLst>
                  <a:gd name="connsiteX0" fmla="*/ 187261 w 388143"/>
                  <a:gd name="connsiteY0" fmla="*/ 395668 h 395668"/>
                  <a:gd name="connsiteX1" fmla="*/ 0 w 388143"/>
                  <a:gd name="connsiteY1" fmla="*/ 197834 h 395668"/>
                  <a:gd name="connsiteX2" fmla="*/ 187261 w 388143"/>
                  <a:gd name="connsiteY2" fmla="*/ 0 h 395668"/>
                  <a:gd name="connsiteX3" fmla="*/ 284321 w 388143"/>
                  <a:gd name="connsiteY3" fmla="*/ 35624 h 395668"/>
                  <a:gd name="connsiteX4" fmla="*/ 284321 w 388143"/>
                  <a:gd name="connsiteY4" fmla="*/ 8287 h 395668"/>
                  <a:gd name="connsiteX5" fmla="*/ 388144 w 388143"/>
                  <a:gd name="connsiteY5" fmla="*/ 8287 h 395668"/>
                  <a:gd name="connsiteX6" fmla="*/ 388144 w 388143"/>
                  <a:gd name="connsiteY6" fmla="*/ 387287 h 395668"/>
                  <a:gd name="connsiteX7" fmla="*/ 284321 w 388143"/>
                  <a:gd name="connsiteY7" fmla="*/ 387287 h 395668"/>
                  <a:gd name="connsiteX8" fmla="*/ 284321 w 388143"/>
                  <a:gd name="connsiteY8" fmla="*/ 359283 h 395668"/>
                  <a:gd name="connsiteX9" fmla="*/ 187261 w 388143"/>
                  <a:gd name="connsiteY9" fmla="*/ 395668 h 395668"/>
                  <a:gd name="connsiteX10" fmla="*/ 202406 w 388143"/>
                  <a:gd name="connsiteY10" fmla="*/ 300895 h 395668"/>
                  <a:gd name="connsiteX11" fmla="*/ 284321 w 388143"/>
                  <a:gd name="connsiteY11" fmla="*/ 259175 h 395668"/>
                  <a:gd name="connsiteX12" fmla="*/ 284321 w 388143"/>
                  <a:gd name="connsiteY12" fmla="*/ 135636 h 395668"/>
                  <a:gd name="connsiteX13" fmla="*/ 202406 w 388143"/>
                  <a:gd name="connsiteY13" fmla="*/ 94678 h 395668"/>
                  <a:gd name="connsiteX14" fmla="*/ 107632 w 388143"/>
                  <a:gd name="connsiteY14" fmla="*/ 197739 h 395668"/>
                  <a:gd name="connsiteX15" fmla="*/ 202406 w 388143"/>
                  <a:gd name="connsiteY15" fmla="*/ 300895 h 39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8143" h="395668">
                    <a:moveTo>
                      <a:pt x="187261" y="395668"/>
                    </a:moveTo>
                    <a:cubicBezTo>
                      <a:pt x="75057" y="395668"/>
                      <a:pt x="0" y="303943"/>
                      <a:pt x="0" y="197834"/>
                    </a:cubicBezTo>
                    <a:cubicBezTo>
                      <a:pt x="0" y="91726"/>
                      <a:pt x="75057" y="0"/>
                      <a:pt x="187261" y="0"/>
                    </a:cubicBezTo>
                    <a:cubicBezTo>
                      <a:pt x="228219" y="0"/>
                      <a:pt x="262318" y="14383"/>
                      <a:pt x="284321" y="35624"/>
                    </a:cubicBezTo>
                    <a:lnTo>
                      <a:pt x="284321" y="8287"/>
                    </a:lnTo>
                    <a:lnTo>
                      <a:pt x="388144" y="8287"/>
                    </a:lnTo>
                    <a:lnTo>
                      <a:pt x="388144" y="387287"/>
                    </a:lnTo>
                    <a:lnTo>
                      <a:pt x="284321" y="387287"/>
                    </a:lnTo>
                    <a:lnTo>
                      <a:pt x="284321" y="359283"/>
                    </a:lnTo>
                    <a:cubicBezTo>
                      <a:pt x="262318" y="381191"/>
                      <a:pt x="228219" y="395668"/>
                      <a:pt x="187261" y="395668"/>
                    </a:cubicBezTo>
                    <a:close/>
                    <a:moveTo>
                      <a:pt x="202406" y="300895"/>
                    </a:moveTo>
                    <a:cubicBezTo>
                      <a:pt x="242602" y="300895"/>
                      <a:pt x="266795" y="283464"/>
                      <a:pt x="284321" y="259175"/>
                    </a:cubicBezTo>
                    <a:lnTo>
                      <a:pt x="284321" y="135636"/>
                    </a:lnTo>
                    <a:cubicBezTo>
                      <a:pt x="266890" y="112109"/>
                      <a:pt x="242602" y="94678"/>
                      <a:pt x="202406" y="94678"/>
                    </a:cubicBezTo>
                    <a:cubicBezTo>
                      <a:pt x="146304" y="94678"/>
                      <a:pt x="107632" y="141637"/>
                      <a:pt x="107632" y="197739"/>
                    </a:cubicBezTo>
                    <a:cubicBezTo>
                      <a:pt x="107632" y="253841"/>
                      <a:pt x="146304" y="300895"/>
                      <a:pt x="202406" y="300895"/>
                    </a:cubicBezTo>
                    <a:close/>
                  </a:path>
                </a:pathLst>
              </a:custGeom>
              <a:solidFill>
                <a:srgbClr val="231F20"/>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38864AA8-FE0D-4FB4-B834-2858ADA6071B}"/>
                  </a:ext>
                </a:extLst>
              </p:cNvPr>
              <p:cNvSpPr/>
              <p:nvPr/>
            </p:nvSpPr>
            <p:spPr>
              <a:xfrm>
                <a:off x="8445310" y="2021903"/>
                <a:ext cx="647170" cy="936690"/>
              </a:xfrm>
              <a:custGeom>
                <a:avLst/>
                <a:gdLst>
                  <a:gd name="connsiteX0" fmla="*/ 200882 w 388143"/>
                  <a:gd name="connsiteY0" fmla="*/ 561784 h 561784"/>
                  <a:gd name="connsiteX1" fmla="*/ 103822 w 388143"/>
                  <a:gd name="connsiteY1" fmla="*/ 525399 h 561784"/>
                  <a:gd name="connsiteX2" fmla="*/ 103822 w 388143"/>
                  <a:gd name="connsiteY2" fmla="*/ 553403 h 561784"/>
                  <a:gd name="connsiteX3" fmla="*/ 0 w 388143"/>
                  <a:gd name="connsiteY3" fmla="*/ 553403 h 561784"/>
                  <a:gd name="connsiteX4" fmla="*/ 0 w 388143"/>
                  <a:gd name="connsiteY4" fmla="*/ 0 h 561784"/>
                  <a:gd name="connsiteX5" fmla="*/ 103822 w 388143"/>
                  <a:gd name="connsiteY5" fmla="*/ 0 h 561784"/>
                  <a:gd name="connsiteX6" fmla="*/ 103822 w 388143"/>
                  <a:gd name="connsiteY6" fmla="*/ 201644 h 561784"/>
                  <a:gd name="connsiteX7" fmla="*/ 200882 w 388143"/>
                  <a:gd name="connsiteY7" fmla="*/ 166021 h 561784"/>
                  <a:gd name="connsiteX8" fmla="*/ 388144 w 388143"/>
                  <a:gd name="connsiteY8" fmla="*/ 363855 h 561784"/>
                  <a:gd name="connsiteX9" fmla="*/ 200882 w 388143"/>
                  <a:gd name="connsiteY9" fmla="*/ 561784 h 561784"/>
                  <a:gd name="connsiteX10" fmla="*/ 185738 w 388143"/>
                  <a:gd name="connsiteY10" fmla="*/ 467011 h 561784"/>
                  <a:gd name="connsiteX11" fmla="*/ 281273 w 388143"/>
                  <a:gd name="connsiteY11" fmla="*/ 363950 h 561784"/>
                  <a:gd name="connsiteX12" fmla="*/ 185738 w 388143"/>
                  <a:gd name="connsiteY12" fmla="*/ 260890 h 561784"/>
                  <a:gd name="connsiteX13" fmla="*/ 103822 w 388143"/>
                  <a:gd name="connsiteY13" fmla="*/ 301847 h 561784"/>
                  <a:gd name="connsiteX14" fmla="*/ 103822 w 388143"/>
                  <a:gd name="connsiteY14" fmla="*/ 425387 h 561784"/>
                  <a:gd name="connsiteX15" fmla="*/ 185738 w 388143"/>
                  <a:gd name="connsiteY15" fmla="*/ 467011 h 56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8143" h="561784">
                    <a:moveTo>
                      <a:pt x="200882" y="561784"/>
                    </a:moveTo>
                    <a:cubicBezTo>
                      <a:pt x="160687" y="561784"/>
                      <a:pt x="125825" y="547402"/>
                      <a:pt x="103822" y="525399"/>
                    </a:cubicBezTo>
                    <a:lnTo>
                      <a:pt x="103822" y="553403"/>
                    </a:lnTo>
                    <a:lnTo>
                      <a:pt x="0" y="553403"/>
                    </a:lnTo>
                    <a:lnTo>
                      <a:pt x="0" y="0"/>
                    </a:lnTo>
                    <a:lnTo>
                      <a:pt x="103822" y="0"/>
                    </a:lnTo>
                    <a:lnTo>
                      <a:pt x="103822" y="201644"/>
                    </a:lnTo>
                    <a:cubicBezTo>
                      <a:pt x="125825" y="180404"/>
                      <a:pt x="160687" y="166021"/>
                      <a:pt x="200882" y="166021"/>
                    </a:cubicBezTo>
                    <a:cubicBezTo>
                      <a:pt x="313087" y="166021"/>
                      <a:pt x="388144" y="257746"/>
                      <a:pt x="388144" y="363855"/>
                    </a:cubicBezTo>
                    <a:cubicBezTo>
                      <a:pt x="388144" y="469963"/>
                      <a:pt x="313087" y="561784"/>
                      <a:pt x="200882" y="561784"/>
                    </a:cubicBezTo>
                    <a:close/>
                    <a:moveTo>
                      <a:pt x="185738" y="467011"/>
                    </a:moveTo>
                    <a:cubicBezTo>
                      <a:pt x="242602" y="467011"/>
                      <a:pt x="281273" y="420053"/>
                      <a:pt x="281273" y="363950"/>
                    </a:cubicBezTo>
                    <a:cubicBezTo>
                      <a:pt x="281273" y="307848"/>
                      <a:pt x="242602" y="260890"/>
                      <a:pt x="185738" y="260890"/>
                    </a:cubicBezTo>
                    <a:cubicBezTo>
                      <a:pt x="145542" y="260890"/>
                      <a:pt x="121253" y="278321"/>
                      <a:pt x="103822" y="301847"/>
                    </a:cubicBezTo>
                    <a:lnTo>
                      <a:pt x="103822" y="425387"/>
                    </a:lnTo>
                    <a:cubicBezTo>
                      <a:pt x="121253" y="449580"/>
                      <a:pt x="145542" y="467011"/>
                      <a:pt x="185738" y="467011"/>
                    </a:cubicBezTo>
                    <a:close/>
                  </a:path>
                </a:pathLst>
              </a:custGeom>
              <a:solidFill>
                <a:srgbClr val="231F20"/>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73EC818C-9151-465C-8CA3-5356A448F951}"/>
                  </a:ext>
                </a:extLst>
              </p:cNvPr>
              <p:cNvSpPr/>
              <p:nvPr/>
            </p:nvSpPr>
            <p:spPr>
              <a:xfrm>
                <a:off x="9149178" y="2298876"/>
                <a:ext cx="634465" cy="659717"/>
              </a:xfrm>
              <a:custGeom>
                <a:avLst/>
                <a:gdLst>
                  <a:gd name="connsiteX0" fmla="*/ 200882 w 380523"/>
                  <a:gd name="connsiteY0" fmla="*/ 395668 h 395668"/>
                  <a:gd name="connsiteX1" fmla="*/ 0 w 380523"/>
                  <a:gd name="connsiteY1" fmla="*/ 197834 h 395668"/>
                  <a:gd name="connsiteX2" fmla="*/ 200882 w 380523"/>
                  <a:gd name="connsiteY2" fmla="*/ 0 h 395668"/>
                  <a:gd name="connsiteX3" fmla="*/ 380524 w 380523"/>
                  <a:gd name="connsiteY3" fmla="*/ 109156 h 395668"/>
                  <a:gd name="connsiteX4" fmla="*/ 290322 w 380523"/>
                  <a:gd name="connsiteY4" fmla="*/ 157639 h 395668"/>
                  <a:gd name="connsiteX5" fmla="*/ 200882 w 380523"/>
                  <a:gd name="connsiteY5" fmla="*/ 96965 h 395668"/>
                  <a:gd name="connsiteX6" fmla="*/ 104585 w 380523"/>
                  <a:gd name="connsiteY6" fmla="*/ 197834 h 395668"/>
                  <a:gd name="connsiteX7" fmla="*/ 200882 w 380523"/>
                  <a:gd name="connsiteY7" fmla="*/ 298704 h 395668"/>
                  <a:gd name="connsiteX8" fmla="*/ 290322 w 380523"/>
                  <a:gd name="connsiteY8" fmla="*/ 238030 h 395668"/>
                  <a:gd name="connsiteX9" fmla="*/ 380524 w 380523"/>
                  <a:gd name="connsiteY9" fmla="*/ 286512 h 395668"/>
                  <a:gd name="connsiteX10" fmla="*/ 200882 w 380523"/>
                  <a:gd name="connsiteY10" fmla="*/ 395668 h 39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0523" h="395668">
                    <a:moveTo>
                      <a:pt x="200882" y="395668"/>
                    </a:moveTo>
                    <a:cubicBezTo>
                      <a:pt x="88678" y="395668"/>
                      <a:pt x="0" y="312230"/>
                      <a:pt x="0" y="197834"/>
                    </a:cubicBezTo>
                    <a:cubicBezTo>
                      <a:pt x="0" y="83344"/>
                      <a:pt x="88678" y="0"/>
                      <a:pt x="200882" y="0"/>
                    </a:cubicBezTo>
                    <a:cubicBezTo>
                      <a:pt x="279749" y="0"/>
                      <a:pt x="347948" y="44005"/>
                      <a:pt x="380524" y="109156"/>
                    </a:cubicBezTo>
                    <a:lnTo>
                      <a:pt x="290322" y="157639"/>
                    </a:lnTo>
                    <a:cubicBezTo>
                      <a:pt x="275177" y="122777"/>
                      <a:pt x="242602" y="96965"/>
                      <a:pt x="200882" y="96965"/>
                    </a:cubicBezTo>
                    <a:cubicBezTo>
                      <a:pt x="146304" y="96965"/>
                      <a:pt x="104585" y="139446"/>
                      <a:pt x="104585" y="197834"/>
                    </a:cubicBezTo>
                    <a:cubicBezTo>
                      <a:pt x="104585" y="256223"/>
                      <a:pt x="146304" y="298704"/>
                      <a:pt x="200882" y="298704"/>
                    </a:cubicBezTo>
                    <a:cubicBezTo>
                      <a:pt x="242602" y="298704"/>
                      <a:pt x="275177" y="272891"/>
                      <a:pt x="290322" y="238030"/>
                    </a:cubicBezTo>
                    <a:lnTo>
                      <a:pt x="380524" y="286512"/>
                    </a:lnTo>
                    <a:cubicBezTo>
                      <a:pt x="347948" y="351663"/>
                      <a:pt x="279749" y="395668"/>
                      <a:pt x="200882" y="395668"/>
                    </a:cubicBezTo>
                    <a:close/>
                  </a:path>
                </a:pathLst>
              </a:custGeom>
              <a:solidFill>
                <a:srgbClr val="231F20"/>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C4DD218F-BDF0-44D4-BA9F-16CECDBCB726}"/>
                  </a:ext>
                </a:extLst>
              </p:cNvPr>
              <p:cNvSpPr/>
              <p:nvPr/>
            </p:nvSpPr>
            <p:spPr>
              <a:xfrm>
                <a:off x="9818900" y="2298876"/>
                <a:ext cx="664799" cy="659717"/>
              </a:xfrm>
              <a:custGeom>
                <a:avLst/>
                <a:gdLst>
                  <a:gd name="connsiteX0" fmla="*/ 199358 w 398716"/>
                  <a:gd name="connsiteY0" fmla="*/ 395668 h 395668"/>
                  <a:gd name="connsiteX1" fmla="*/ 0 w 398716"/>
                  <a:gd name="connsiteY1" fmla="*/ 197834 h 395668"/>
                  <a:gd name="connsiteX2" fmla="*/ 199358 w 398716"/>
                  <a:gd name="connsiteY2" fmla="*/ 0 h 395668"/>
                  <a:gd name="connsiteX3" fmla="*/ 398716 w 398716"/>
                  <a:gd name="connsiteY3" fmla="*/ 197834 h 395668"/>
                  <a:gd name="connsiteX4" fmla="*/ 199358 w 398716"/>
                  <a:gd name="connsiteY4" fmla="*/ 395668 h 395668"/>
                  <a:gd name="connsiteX5" fmla="*/ 199358 w 398716"/>
                  <a:gd name="connsiteY5" fmla="*/ 298609 h 395668"/>
                  <a:gd name="connsiteX6" fmla="*/ 293370 w 398716"/>
                  <a:gd name="connsiteY6" fmla="*/ 197739 h 395668"/>
                  <a:gd name="connsiteX7" fmla="*/ 199358 w 398716"/>
                  <a:gd name="connsiteY7" fmla="*/ 96869 h 395668"/>
                  <a:gd name="connsiteX8" fmla="*/ 104584 w 398716"/>
                  <a:gd name="connsiteY8" fmla="*/ 197739 h 395668"/>
                  <a:gd name="connsiteX9" fmla="*/ 199358 w 398716"/>
                  <a:gd name="connsiteY9" fmla="*/ 298609 h 39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8716" h="395668">
                    <a:moveTo>
                      <a:pt x="199358" y="395668"/>
                    </a:moveTo>
                    <a:cubicBezTo>
                      <a:pt x="89440" y="395668"/>
                      <a:pt x="0" y="308515"/>
                      <a:pt x="0" y="197834"/>
                    </a:cubicBezTo>
                    <a:cubicBezTo>
                      <a:pt x="0" y="87154"/>
                      <a:pt x="89440" y="0"/>
                      <a:pt x="199358" y="0"/>
                    </a:cubicBezTo>
                    <a:cubicBezTo>
                      <a:pt x="309277" y="0"/>
                      <a:pt x="398716" y="87154"/>
                      <a:pt x="398716" y="197834"/>
                    </a:cubicBezTo>
                    <a:cubicBezTo>
                      <a:pt x="398812" y="308420"/>
                      <a:pt x="309277" y="395668"/>
                      <a:pt x="199358" y="395668"/>
                    </a:cubicBezTo>
                    <a:close/>
                    <a:moveTo>
                      <a:pt x="199358" y="298609"/>
                    </a:moveTo>
                    <a:cubicBezTo>
                      <a:pt x="253937" y="298609"/>
                      <a:pt x="293370" y="256127"/>
                      <a:pt x="293370" y="197739"/>
                    </a:cubicBezTo>
                    <a:cubicBezTo>
                      <a:pt x="293370" y="139351"/>
                      <a:pt x="253937" y="96869"/>
                      <a:pt x="199358" y="96869"/>
                    </a:cubicBezTo>
                    <a:cubicBezTo>
                      <a:pt x="144780" y="96869"/>
                      <a:pt x="104584" y="139351"/>
                      <a:pt x="104584" y="197739"/>
                    </a:cubicBezTo>
                    <a:cubicBezTo>
                      <a:pt x="104680" y="256127"/>
                      <a:pt x="144780" y="298609"/>
                      <a:pt x="199358" y="298609"/>
                    </a:cubicBezTo>
                    <a:close/>
                  </a:path>
                </a:pathLst>
              </a:custGeom>
              <a:solidFill>
                <a:srgbClr val="231F20"/>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661CF503-41C1-40E2-8FF0-9D3C68D2DEAD}"/>
                  </a:ext>
                </a:extLst>
              </p:cNvPr>
              <p:cNvSpPr/>
              <p:nvPr/>
            </p:nvSpPr>
            <p:spPr>
              <a:xfrm>
                <a:off x="11027960" y="2298876"/>
                <a:ext cx="647170" cy="891110"/>
              </a:xfrm>
              <a:custGeom>
                <a:avLst/>
                <a:gdLst>
                  <a:gd name="connsiteX0" fmla="*/ 0 w 388143"/>
                  <a:gd name="connsiteY0" fmla="*/ 8287 h 534447"/>
                  <a:gd name="connsiteX1" fmla="*/ 103822 w 388143"/>
                  <a:gd name="connsiteY1" fmla="*/ 8287 h 534447"/>
                  <a:gd name="connsiteX2" fmla="*/ 103822 w 388143"/>
                  <a:gd name="connsiteY2" fmla="*/ 35624 h 534447"/>
                  <a:gd name="connsiteX3" fmla="*/ 200882 w 388143"/>
                  <a:gd name="connsiteY3" fmla="*/ 0 h 534447"/>
                  <a:gd name="connsiteX4" fmla="*/ 388144 w 388143"/>
                  <a:gd name="connsiteY4" fmla="*/ 197834 h 534447"/>
                  <a:gd name="connsiteX5" fmla="*/ 200882 w 388143"/>
                  <a:gd name="connsiteY5" fmla="*/ 395668 h 534447"/>
                  <a:gd name="connsiteX6" fmla="*/ 103822 w 388143"/>
                  <a:gd name="connsiteY6" fmla="*/ 359283 h 534447"/>
                  <a:gd name="connsiteX7" fmla="*/ 103822 w 388143"/>
                  <a:gd name="connsiteY7" fmla="*/ 534448 h 534447"/>
                  <a:gd name="connsiteX8" fmla="*/ 0 w 388143"/>
                  <a:gd name="connsiteY8" fmla="*/ 534448 h 534447"/>
                  <a:gd name="connsiteX9" fmla="*/ 0 w 388143"/>
                  <a:gd name="connsiteY9" fmla="*/ 8287 h 534447"/>
                  <a:gd name="connsiteX10" fmla="*/ 185738 w 388143"/>
                  <a:gd name="connsiteY10" fmla="*/ 300895 h 534447"/>
                  <a:gd name="connsiteX11" fmla="*/ 281273 w 388143"/>
                  <a:gd name="connsiteY11" fmla="*/ 197834 h 534447"/>
                  <a:gd name="connsiteX12" fmla="*/ 185738 w 388143"/>
                  <a:gd name="connsiteY12" fmla="*/ 94678 h 534447"/>
                  <a:gd name="connsiteX13" fmla="*/ 103822 w 388143"/>
                  <a:gd name="connsiteY13" fmla="*/ 135636 h 534447"/>
                  <a:gd name="connsiteX14" fmla="*/ 103822 w 388143"/>
                  <a:gd name="connsiteY14" fmla="*/ 259175 h 534447"/>
                  <a:gd name="connsiteX15" fmla="*/ 185738 w 388143"/>
                  <a:gd name="connsiteY15" fmla="*/ 300895 h 53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8143" h="534447">
                    <a:moveTo>
                      <a:pt x="0" y="8287"/>
                    </a:moveTo>
                    <a:lnTo>
                      <a:pt x="103822" y="8287"/>
                    </a:lnTo>
                    <a:lnTo>
                      <a:pt x="103822" y="35624"/>
                    </a:lnTo>
                    <a:cubicBezTo>
                      <a:pt x="125825" y="14383"/>
                      <a:pt x="160687" y="0"/>
                      <a:pt x="200882" y="0"/>
                    </a:cubicBezTo>
                    <a:cubicBezTo>
                      <a:pt x="313087" y="0"/>
                      <a:pt x="388144" y="91726"/>
                      <a:pt x="388144" y="197834"/>
                    </a:cubicBezTo>
                    <a:cubicBezTo>
                      <a:pt x="388144" y="303943"/>
                      <a:pt x="313087" y="395668"/>
                      <a:pt x="200882" y="395668"/>
                    </a:cubicBezTo>
                    <a:cubicBezTo>
                      <a:pt x="160687" y="395668"/>
                      <a:pt x="125825" y="381286"/>
                      <a:pt x="103822" y="359283"/>
                    </a:cubicBezTo>
                    <a:lnTo>
                      <a:pt x="103822" y="534448"/>
                    </a:lnTo>
                    <a:lnTo>
                      <a:pt x="0" y="534448"/>
                    </a:lnTo>
                    <a:lnTo>
                      <a:pt x="0" y="8287"/>
                    </a:lnTo>
                    <a:close/>
                    <a:moveTo>
                      <a:pt x="185738" y="300895"/>
                    </a:moveTo>
                    <a:cubicBezTo>
                      <a:pt x="242602" y="300895"/>
                      <a:pt x="281273" y="253937"/>
                      <a:pt x="281273" y="197834"/>
                    </a:cubicBezTo>
                    <a:cubicBezTo>
                      <a:pt x="281273" y="141732"/>
                      <a:pt x="242602" y="94678"/>
                      <a:pt x="185738" y="94678"/>
                    </a:cubicBezTo>
                    <a:cubicBezTo>
                      <a:pt x="145542" y="94678"/>
                      <a:pt x="121253" y="112109"/>
                      <a:pt x="103822" y="135636"/>
                    </a:cubicBezTo>
                    <a:lnTo>
                      <a:pt x="103822" y="259175"/>
                    </a:lnTo>
                    <a:cubicBezTo>
                      <a:pt x="121253" y="283464"/>
                      <a:pt x="145542" y="300895"/>
                      <a:pt x="185738" y="300895"/>
                    </a:cubicBezTo>
                    <a:close/>
                  </a:path>
                </a:pathLst>
              </a:custGeom>
              <a:solidFill>
                <a:srgbClr val="231F20"/>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96CB4D16-A49A-4FC7-A0AB-41FFA34D7F21}"/>
                  </a:ext>
                </a:extLst>
              </p:cNvPr>
              <p:cNvSpPr/>
              <p:nvPr/>
            </p:nvSpPr>
            <p:spPr>
              <a:xfrm>
                <a:off x="10559137" y="2305071"/>
                <a:ext cx="393066" cy="639388"/>
              </a:xfrm>
              <a:custGeom>
                <a:avLst/>
                <a:gdLst>
                  <a:gd name="connsiteX0" fmla="*/ 191738 w 235743"/>
                  <a:gd name="connsiteY0" fmla="*/ 0 h 383476"/>
                  <a:gd name="connsiteX1" fmla="*/ 103822 w 235743"/>
                  <a:gd name="connsiteY1" fmla="*/ 50006 h 383476"/>
                  <a:gd name="connsiteX2" fmla="*/ 103822 w 235743"/>
                  <a:gd name="connsiteY2" fmla="*/ 4477 h 383476"/>
                  <a:gd name="connsiteX3" fmla="*/ 0 w 235743"/>
                  <a:gd name="connsiteY3" fmla="*/ 4477 h 383476"/>
                  <a:gd name="connsiteX4" fmla="*/ 0 w 235743"/>
                  <a:gd name="connsiteY4" fmla="*/ 383476 h 383476"/>
                  <a:gd name="connsiteX5" fmla="*/ 103822 w 235743"/>
                  <a:gd name="connsiteY5" fmla="*/ 383476 h 383476"/>
                  <a:gd name="connsiteX6" fmla="*/ 103822 w 235743"/>
                  <a:gd name="connsiteY6" fmla="*/ 148971 h 383476"/>
                  <a:gd name="connsiteX7" fmla="*/ 235744 w 235743"/>
                  <a:gd name="connsiteY7" fmla="*/ 106299 h 383476"/>
                  <a:gd name="connsiteX8" fmla="*/ 235744 w 235743"/>
                  <a:gd name="connsiteY8" fmla="*/ 6763 h 383476"/>
                  <a:gd name="connsiteX9" fmla="*/ 191738 w 235743"/>
                  <a:gd name="connsiteY9" fmla="*/ 0 h 383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5743" h="383476">
                    <a:moveTo>
                      <a:pt x="191738" y="0"/>
                    </a:moveTo>
                    <a:cubicBezTo>
                      <a:pt x="152305" y="0"/>
                      <a:pt x="116681" y="22765"/>
                      <a:pt x="103822" y="50006"/>
                    </a:cubicBezTo>
                    <a:lnTo>
                      <a:pt x="103822" y="4477"/>
                    </a:lnTo>
                    <a:lnTo>
                      <a:pt x="0" y="4477"/>
                    </a:lnTo>
                    <a:lnTo>
                      <a:pt x="0" y="383476"/>
                    </a:lnTo>
                    <a:lnTo>
                      <a:pt x="103822" y="383476"/>
                    </a:lnTo>
                    <a:lnTo>
                      <a:pt x="103822" y="148971"/>
                    </a:lnTo>
                    <a:cubicBezTo>
                      <a:pt x="153162" y="77438"/>
                      <a:pt x="235744" y="106299"/>
                      <a:pt x="235744" y="106299"/>
                    </a:cubicBezTo>
                    <a:lnTo>
                      <a:pt x="235744" y="6763"/>
                    </a:lnTo>
                    <a:cubicBezTo>
                      <a:pt x="227362" y="3810"/>
                      <a:pt x="210693" y="0"/>
                      <a:pt x="191738" y="0"/>
                    </a:cubicBezTo>
                    <a:close/>
                  </a:path>
                </a:pathLst>
              </a:custGeom>
              <a:solidFill>
                <a:srgbClr val="231F20"/>
              </a:solidFill>
              <a:ln w="9525" cap="flat">
                <a:noFill/>
                <a:prstDash val="solid"/>
                <a:miter/>
              </a:ln>
            </p:spPr>
            <p:txBody>
              <a:bodyPr rtlCol="0" anchor="ctr"/>
              <a:lstStyle/>
              <a:p>
                <a:endParaRPr lang="en-US"/>
              </a:p>
            </p:txBody>
          </p:sp>
        </p:grpSp>
        <p:grpSp>
          <p:nvGrpSpPr>
            <p:cNvPr id="41" name="Group 40">
              <a:extLst>
                <a:ext uri="{FF2B5EF4-FFF2-40B4-BE49-F238E27FC236}">
                  <a16:creationId xmlns:a16="http://schemas.microsoft.com/office/drawing/2014/main" id="{E1235D7B-CCDB-4DB5-89EF-892A259D3262}"/>
                </a:ext>
              </a:extLst>
            </p:cNvPr>
            <p:cNvGrpSpPr/>
            <p:nvPr/>
          </p:nvGrpSpPr>
          <p:grpSpPr>
            <a:xfrm>
              <a:off x="5466238" y="1780162"/>
              <a:ext cx="1632900" cy="1648838"/>
              <a:chOff x="5466238" y="1780162"/>
              <a:chExt cx="1632900" cy="1648838"/>
            </a:xfrm>
          </p:grpSpPr>
          <p:sp>
            <p:nvSpPr>
              <p:cNvPr id="42" name="Freeform: Shape 41">
                <a:extLst>
                  <a:ext uri="{FF2B5EF4-FFF2-40B4-BE49-F238E27FC236}">
                    <a16:creationId xmlns:a16="http://schemas.microsoft.com/office/drawing/2014/main" id="{701F13BB-4BB6-48A7-84ED-07E5EFE2838C}"/>
                  </a:ext>
                </a:extLst>
              </p:cNvPr>
              <p:cNvSpPr/>
              <p:nvPr/>
            </p:nvSpPr>
            <p:spPr>
              <a:xfrm>
                <a:off x="5466238" y="1780162"/>
                <a:ext cx="1632900" cy="1648838"/>
              </a:xfrm>
              <a:custGeom>
                <a:avLst/>
                <a:gdLst>
                  <a:gd name="connsiteX0" fmla="*/ 805923 w 979339"/>
                  <a:gd name="connsiteY0" fmla="*/ 116410 h 988898"/>
                  <a:gd name="connsiteX1" fmla="*/ 868883 w 979339"/>
                  <a:gd name="connsiteY1" fmla="*/ 798590 h 988898"/>
                  <a:gd name="connsiteX2" fmla="*/ 181750 w 979339"/>
                  <a:gd name="connsiteY2" fmla="*/ 870313 h 988898"/>
                  <a:gd name="connsiteX3" fmla="*/ 114408 w 979339"/>
                  <a:gd name="connsiteY3" fmla="*/ 158701 h 988898"/>
                  <a:gd name="connsiteX4" fmla="*/ 805923 w 979339"/>
                  <a:gd name="connsiteY4" fmla="*/ 116410 h 988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339" h="988898">
                    <a:moveTo>
                      <a:pt x="805923" y="116410"/>
                    </a:moveTo>
                    <a:cubicBezTo>
                      <a:pt x="1010044" y="281097"/>
                      <a:pt x="1037762" y="582944"/>
                      <a:pt x="868883" y="798590"/>
                    </a:cubicBezTo>
                    <a:cubicBezTo>
                      <a:pt x="700672" y="1018808"/>
                      <a:pt x="393586" y="1054813"/>
                      <a:pt x="181750" y="870313"/>
                    </a:cubicBezTo>
                    <a:cubicBezTo>
                      <a:pt x="-30943" y="680956"/>
                      <a:pt x="-61614" y="358630"/>
                      <a:pt x="114408" y="158701"/>
                    </a:cubicBezTo>
                    <a:cubicBezTo>
                      <a:pt x="291097" y="-36943"/>
                      <a:pt x="601231" y="-52469"/>
                      <a:pt x="805923" y="116410"/>
                    </a:cubicBezTo>
                    <a:close/>
                  </a:path>
                </a:pathLst>
              </a:custGeom>
              <a:solidFill>
                <a:srgbClr val="4CD5F7"/>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1D0D9C6B-BCEE-4915-AE13-98F0402D0EDD}"/>
                  </a:ext>
                </a:extLst>
              </p:cNvPr>
              <p:cNvSpPr/>
              <p:nvPr/>
            </p:nvSpPr>
            <p:spPr>
              <a:xfrm>
                <a:off x="5808235" y="1911442"/>
                <a:ext cx="1202549" cy="1218665"/>
              </a:xfrm>
              <a:custGeom>
                <a:avLst/>
                <a:gdLst>
                  <a:gd name="connsiteX0" fmla="*/ 593475 w 721234"/>
                  <a:gd name="connsiteY0" fmla="*/ 85680 h 730900"/>
                  <a:gd name="connsiteX1" fmla="*/ 639861 w 721234"/>
                  <a:gd name="connsiteY1" fmla="*/ 588028 h 730900"/>
                  <a:gd name="connsiteX2" fmla="*/ 133798 w 721234"/>
                  <a:gd name="connsiteY2" fmla="*/ 645369 h 730900"/>
                  <a:gd name="connsiteX3" fmla="*/ 84268 w 721234"/>
                  <a:gd name="connsiteY3" fmla="*/ 116826 h 730900"/>
                  <a:gd name="connsiteX4" fmla="*/ 593475 w 721234"/>
                  <a:gd name="connsiteY4" fmla="*/ 85680 h 730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234" h="730900">
                    <a:moveTo>
                      <a:pt x="593475" y="85680"/>
                    </a:moveTo>
                    <a:cubicBezTo>
                      <a:pt x="743874" y="206933"/>
                      <a:pt x="764258" y="429246"/>
                      <a:pt x="639861" y="588028"/>
                    </a:cubicBezTo>
                    <a:cubicBezTo>
                      <a:pt x="516036" y="750239"/>
                      <a:pt x="289818" y="781195"/>
                      <a:pt x="133798" y="645369"/>
                    </a:cubicBezTo>
                    <a:cubicBezTo>
                      <a:pt x="-22793" y="505923"/>
                      <a:pt x="-45367" y="264083"/>
                      <a:pt x="84268" y="116826"/>
                    </a:cubicBezTo>
                    <a:cubicBezTo>
                      <a:pt x="214380" y="-27192"/>
                      <a:pt x="442694" y="-38622"/>
                      <a:pt x="593475" y="85680"/>
                    </a:cubicBezTo>
                    <a:close/>
                  </a:path>
                </a:pathLst>
              </a:custGeom>
              <a:solidFill>
                <a:srgbClr val="2998E3"/>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2ED452FA-09C4-4E85-94D7-00C2C81C4074}"/>
                  </a:ext>
                </a:extLst>
              </p:cNvPr>
              <p:cNvSpPr/>
              <p:nvPr/>
            </p:nvSpPr>
            <p:spPr>
              <a:xfrm>
                <a:off x="6025907" y="2021933"/>
                <a:ext cx="911721" cy="922703"/>
              </a:xfrm>
              <a:custGeom>
                <a:avLst/>
                <a:gdLst>
                  <a:gd name="connsiteX0" fmla="*/ 449970 w 546809"/>
                  <a:gd name="connsiteY0" fmla="*/ 65133 h 553395"/>
                  <a:gd name="connsiteX1" fmla="*/ 485117 w 546809"/>
                  <a:gd name="connsiteY1" fmla="*/ 446895 h 553395"/>
                  <a:gd name="connsiteX2" fmla="*/ 101450 w 546809"/>
                  <a:gd name="connsiteY2" fmla="*/ 487090 h 553395"/>
                  <a:gd name="connsiteX3" fmla="*/ 63922 w 546809"/>
                  <a:gd name="connsiteY3" fmla="*/ 88850 h 553395"/>
                  <a:gd name="connsiteX4" fmla="*/ 449970 w 546809"/>
                  <a:gd name="connsiteY4" fmla="*/ 65133 h 553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809" h="553395">
                    <a:moveTo>
                      <a:pt x="449970" y="65133"/>
                    </a:moveTo>
                    <a:cubicBezTo>
                      <a:pt x="563984" y="157239"/>
                      <a:pt x="579415" y="326213"/>
                      <a:pt x="485117" y="446895"/>
                    </a:cubicBezTo>
                    <a:cubicBezTo>
                      <a:pt x="391201" y="570148"/>
                      <a:pt x="219751" y="590246"/>
                      <a:pt x="101450" y="487090"/>
                    </a:cubicBezTo>
                    <a:cubicBezTo>
                      <a:pt x="-17326" y="381077"/>
                      <a:pt x="-34376" y="200673"/>
                      <a:pt x="63922" y="88850"/>
                    </a:cubicBezTo>
                    <a:cubicBezTo>
                      <a:pt x="162410" y="-20688"/>
                      <a:pt x="335575" y="-29355"/>
                      <a:pt x="449970" y="65133"/>
                    </a:cubicBezTo>
                    <a:close/>
                  </a:path>
                </a:pathLst>
              </a:custGeom>
              <a:solidFill>
                <a:srgbClr val="3A5CE9"/>
              </a:solidFill>
              <a:ln w="9525" cap="flat">
                <a:noFill/>
                <a:prstDash val="solid"/>
                <a:miter/>
              </a:ln>
            </p:spPr>
            <p:txBody>
              <a:bodyPr rtlCol="0" anchor="ctr"/>
              <a:lstStyle/>
              <a:p>
                <a:endParaRPr lang="en-US"/>
              </a:p>
            </p:txBody>
          </p:sp>
        </p:grpSp>
      </p:grpSp>
      <p:sp>
        <p:nvSpPr>
          <p:cNvPr id="2" name="Title Placeholder 1"/>
          <p:cNvSpPr>
            <a:spLocks noGrp="1"/>
          </p:cNvSpPr>
          <p:nvPr>
            <p:ph type="title"/>
          </p:nvPr>
        </p:nvSpPr>
        <p:spPr>
          <a:xfrm>
            <a:off x="544746" y="508660"/>
            <a:ext cx="11113854" cy="782052"/>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533400" y="1828801"/>
            <a:ext cx="11125200" cy="4000499"/>
          </a:xfrm>
          <a:prstGeom prst="rect">
            <a:avLst/>
          </a:prstGeom>
        </p:spPr>
        <p:txBody>
          <a:bodyPr vert="horz" lIns="0" tIns="0" rIns="0" bIns="0" rtlCol="0">
            <a:noAutofit/>
          </a:bodyPr>
          <a:lstStyle/>
          <a:p>
            <a:pPr lvl="0"/>
            <a:r>
              <a:rPr lang="en-US" dirty="0"/>
              <a:t>First Level (</a:t>
            </a:r>
            <a:r>
              <a:rPr lang="en-US" dirty="0" smtClean="0"/>
              <a:t>14 </a:t>
            </a:r>
            <a:r>
              <a:rPr lang="en-US" dirty="0" err="1"/>
              <a:t>pt</a:t>
            </a:r>
            <a:r>
              <a:rPr lang="en-US" dirty="0"/>
              <a:t>)</a:t>
            </a:r>
          </a:p>
          <a:p>
            <a:pPr lvl="1"/>
            <a:r>
              <a:rPr lang="en-US" dirty="0"/>
              <a:t>Second level (</a:t>
            </a:r>
            <a:r>
              <a:rPr lang="en-US" dirty="0" smtClean="0"/>
              <a:t>13 </a:t>
            </a:r>
            <a:r>
              <a:rPr lang="en-US" dirty="0" err="1"/>
              <a:t>pt</a:t>
            </a:r>
            <a:r>
              <a:rPr lang="en-US" dirty="0"/>
              <a:t>)</a:t>
            </a:r>
          </a:p>
          <a:p>
            <a:pPr lvl="2"/>
            <a:r>
              <a:rPr lang="en-US" dirty="0"/>
              <a:t>Third level (</a:t>
            </a:r>
            <a:r>
              <a:rPr lang="en-US" dirty="0" smtClean="0"/>
              <a:t>12 </a:t>
            </a:r>
            <a:r>
              <a:rPr lang="en-US" dirty="0" err="1"/>
              <a:t>pt</a:t>
            </a:r>
            <a:r>
              <a:rPr lang="en-US" dirty="0"/>
              <a:t>)</a:t>
            </a:r>
          </a:p>
          <a:p>
            <a:pPr lvl="3"/>
            <a:r>
              <a:rPr lang="en-US" dirty="0"/>
              <a:t>Fourth level </a:t>
            </a:r>
            <a:r>
              <a:rPr lang="en-US" dirty="0" smtClean="0"/>
              <a:t>(11 </a:t>
            </a:r>
            <a:r>
              <a:rPr lang="en-US" dirty="0" err="1"/>
              <a:t>pt</a:t>
            </a:r>
            <a:r>
              <a:rPr lang="en-US" dirty="0"/>
              <a:t>)</a:t>
            </a:r>
          </a:p>
          <a:p>
            <a:pPr lvl="4"/>
            <a:r>
              <a:rPr lang="en-US" dirty="0"/>
              <a:t>Fifth level </a:t>
            </a:r>
            <a:r>
              <a:rPr lang="en-US" dirty="0" smtClean="0"/>
              <a:t>(10 </a:t>
            </a:r>
            <a:r>
              <a:rPr lang="en-US" dirty="0" err="1"/>
              <a:t>pt</a:t>
            </a:r>
            <a:r>
              <a:rPr lang="en-US" dirty="0"/>
              <a:t>)</a:t>
            </a:r>
          </a:p>
        </p:txBody>
      </p:sp>
      <p:sp>
        <p:nvSpPr>
          <p:cNvPr id="4" name="TextBox 3">
            <a:extLst>
              <a:ext uri="{FF2B5EF4-FFF2-40B4-BE49-F238E27FC236}">
                <a16:creationId xmlns:a16="http://schemas.microsoft.com/office/drawing/2014/main" id="{5AC7B5BC-FDCC-4977-A3D6-73111F5699FF}"/>
              </a:ext>
            </a:extLst>
          </p:cNvPr>
          <p:cNvSpPr txBox="1"/>
          <p:nvPr userDrawn="1"/>
        </p:nvSpPr>
        <p:spPr>
          <a:xfrm>
            <a:off x="11438860" y="6390933"/>
            <a:ext cx="225056" cy="184893"/>
          </a:xfrm>
          <a:prstGeom prst="rect">
            <a:avLst/>
          </a:prstGeom>
          <a:noFill/>
        </p:spPr>
        <p:txBody>
          <a:bodyPr wrap="square" lIns="0" tIns="0" rIns="0" bIns="0" rtlCol="0" anchor="b" anchorCtr="0">
            <a:noAutofit/>
          </a:bodyPr>
          <a:lstStyle/>
          <a:p>
            <a:pPr algn="r"/>
            <a:fld id="{0FD08294-13F4-471E-BAD0-2C8D54C2E70F}" type="slidenum">
              <a:rPr lang="en-US" sz="650" smtClean="0">
                <a:solidFill>
                  <a:schemeClr val="tx1">
                    <a:lumMod val="50000"/>
                    <a:lumOff val="50000"/>
                  </a:schemeClr>
                </a:solidFill>
                <a:latin typeface="+mn-lt"/>
              </a:rPr>
              <a:t>‹#›</a:t>
            </a:fld>
            <a:endParaRPr lang="en-US" sz="650" dirty="0">
              <a:solidFill>
                <a:schemeClr val="tx1">
                  <a:lumMod val="50000"/>
                  <a:lumOff val="50000"/>
                </a:schemeClr>
              </a:solidFill>
              <a:latin typeface="+mn-lt"/>
            </a:endParaRPr>
          </a:p>
        </p:txBody>
      </p:sp>
      <p:sp>
        <p:nvSpPr>
          <p:cNvPr id="6" name="TextBox 5">
            <a:extLst>
              <a:ext uri="{FF2B5EF4-FFF2-40B4-BE49-F238E27FC236}">
                <a16:creationId xmlns:a16="http://schemas.microsoft.com/office/drawing/2014/main" id="{8D5852B8-D0ED-4174-B6CA-E4D8AC55E89D}"/>
              </a:ext>
            </a:extLst>
          </p:cNvPr>
          <p:cNvSpPr txBox="1">
            <a:spLocks noGrp="1" noSelect="1" noRot="1" noMove="1" noResize="1" noEditPoints="1" noAdjustHandles="1" noChangeArrowheads="1" noChangeShapeType="1" noTextEdit="1"/>
          </p:cNvSpPr>
          <p:nvPr>
            <p:custDataLst>
              <p:tags r:id="rId32"/>
            </p:custDataLst>
          </p:nvPr>
        </p:nvSpPr>
        <p:spPr>
          <a:xfrm>
            <a:off x="1993335" y="6355653"/>
            <a:ext cx="2926150" cy="229222"/>
          </a:xfrm>
          <a:prstGeom prst="rect">
            <a:avLst/>
          </a:prstGeom>
          <a:noFill/>
        </p:spPr>
        <p:txBody>
          <a:bodyPr wrap="square" lIns="0" tIns="0" rIns="0" bIns="0" rtlCol="0" anchor="b" anchorCtr="0">
            <a:noAutofit/>
          </a:bodyPr>
          <a:lstStyle/>
          <a:p>
            <a:pPr algn="l"/>
            <a:r>
              <a:rPr lang="en-US" sz="650" dirty="0">
                <a:solidFill>
                  <a:schemeClr val="tx1">
                    <a:lumMod val="50000"/>
                    <a:lumOff val="50000"/>
                  </a:schemeClr>
                </a:solidFill>
                <a:latin typeface="+mn-lt"/>
              </a:rPr>
              <a:t>For Internal Use Only – Not For Distribution</a:t>
            </a:r>
          </a:p>
        </p:txBody>
      </p:sp>
      <p:sp>
        <p:nvSpPr>
          <p:cNvPr id="19" name="Rectangle 18"/>
          <p:cNvSpPr>
            <a:spLocks noGrp="1" noSelect="1" noRot="1" noMove="1" noResize="1" noEditPoints="1" noAdjustHandles="1" noChangeArrowheads="1" noChangeShapeType="1" noTextEdit="1"/>
          </p:cNvSpPr>
          <p:nvPr userDrawn="1">
            <p:custDataLst>
              <p:tags r:id="rId33"/>
            </p:custDataLst>
          </p:nvPr>
        </p:nvSpPr>
        <p:spPr bwMode="auto">
          <a:xfrm>
            <a:off x="7629379" y="6351096"/>
            <a:ext cx="3646487" cy="157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lnSpc>
                <a:spcPts val="500"/>
              </a:lnSpc>
            </a:pPr>
            <a:r>
              <a:rPr lang="en-US" sz="600" kern="1200" dirty="0" smtClean="0">
                <a:solidFill>
                  <a:schemeClr val="tx1">
                    <a:lumMod val="50000"/>
                    <a:lumOff val="50000"/>
                  </a:schemeClr>
                </a:solidFill>
                <a:latin typeface="+mn-lt"/>
                <a:ea typeface="+mn-ea"/>
                <a:cs typeface="Arial" panose="020B0604020202020204" pitchFamily="34" charset="0"/>
              </a:rPr>
              <a:t>For Internal Use Only.</a:t>
            </a:r>
            <a:r>
              <a:rPr lang="en-US" sz="600" kern="1200" baseline="0" dirty="0" smtClean="0">
                <a:solidFill>
                  <a:schemeClr val="tx1">
                    <a:lumMod val="50000"/>
                    <a:lumOff val="50000"/>
                  </a:schemeClr>
                </a:solidFill>
                <a:latin typeface="+mn-lt"/>
                <a:ea typeface="+mn-ea"/>
                <a:cs typeface="Arial" panose="020B0604020202020204" pitchFamily="34" charset="0"/>
              </a:rPr>
              <a:t>
							</a:t>
            </a:r>
            <a:r>
              <a:rPr lang="en-US" sz="600" kern="1200" dirty="0" smtClean="0">
                <a:solidFill>
                  <a:schemeClr val="tx1">
                    <a:lumMod val="50000"/>
                    <a:lumOff val="50000"/>
                  </a:schemeClr>
                </a:solidFill>
                <a:latin typeface="+mn-lt"/>
                <a:ea typeface="+mn-ea"/>
                <a:cs typeface="Arial" panose="020B0604020202020204" pitchFamily="34" charset="0"/>
              </a:rPr>
              <a:t>Not For Distribution.</a:t>
            </a:r>
          </a:p>
        </p:txBody>
      </p:sp>
      <p:sp>
        <p:nvSpPr>
          <p:cNvPr id="5" name="Rectangle 4"/>
          <p:cNvSpPr>
            <a:spLocks noGrp="1" noSelect="1" noRot="1" noMove="1" noResize="1" noEditPoints="1" noAdjustHandles="1" noChangeArrowheads="1" noChangeShapeType="1" noTextEdit="1"/>
          </p:cNvSpPr>
          <p:nvPr userDrawn="1">
            <p:custDataLst>
              <p:tags r:id="rId34"/>
            </p:custDataLst>
          </p:nvPr>
        </p:nvSpPr>
        <p:spPr>
          <a:xfrm>
            <a:off x="1961653" y="6441680"/>
            <a:ext cx="1559379" cy="165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smtClean="0"/>
          </a:p>
        </p:txBody>
      </p:sp>
      <p:sp>
        <p:nvSpPr>
          <p:cNvPr id="7" name="Rectangle 6"/>
          <p:cNvSpPr>
            <a:spLocks noGrp="1" noSelect="1" noRot="1" noMove="1" noResize="1" noEditPoints="1" noAdjustHandles="1" noChangeArrowheads="1" noChangeShapeType="1" noTextEdit="1"/>
          </p:cNvSpPr>
          <p:nvPr userDrawn="1">
            <p:custDataLst>
              <p:tags r:id="rId35"/>
            </p:custDataLst>
          </p:nvPr>
        </p:nvSpPr>
        <p:spPr>
          <a:xfrm>
            <a:off x="9674679" y="6229350"/>
            <a:ext cx="1601187" cy="330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smtClean="0"/>
          </a:p>
        </p:txBody>
      </p:sp>
      <p:sp>
        <p:nvSpPr>
          <p:cNvPr id="8" name="Rectangle 7"/>
          <p:cNvSpPr>
            <a:spLocks noGrp="1" noSelect="1" noRot="1" noMove="1" noResize="1" noEditPoints="1" noAdjustHandles="1" noChangeArrowheads="1" noChangeShapeType="1" noTextEdit="1"/>
          </p:cNvSpPr>
          <p:nvPr userDrawn="1">
            <p:custDataLst>
              <p:tags r:id="rId36"/>
            </p:custDataLst>
          </p:nvPr>
        </p:nvSpPr>
        <p:spPr>
          <a:xfrm>
            <a:off x="10205357" y="6440159"/>
            <a:ext cx="1070509" cy="3198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smtClean="0"/>
          </a:p>
        </p:txBody>
      </p:sp>
      <p:sp>
        <p:nvSpPr>
          <p:cNvPr id="23" name="TextBox 22">
            <a:extLst>
              <a:ext uri="{FF2B5EF4-FFF2-40B4-BE49-F238E27FC236}">
                <a16:creationId xmlns:a16="http://schemas.microsoft.com/office/drawing/2014/main" id="{D81645BE-80FE-43D0-AC0E-E2F888A88671}"/>
              </a:ext>
            </a:extLst>
          </p:cNvPr>
          <p:cNvSpPr txBox="1"/>
          <p:nvPr userDrawn="1"/>
        </p:nvSpPr>
        <p:spPr>
          <a:xfrm>
            <a:off x="8381398" y="6435396"/>
            <a:ext cx="2926150" cy="138235"/>
          </a:xfrm>
          <a:prstGeom prst="rect">
            <a:avLst/>
          </a:prstGeom>
          <a:noFill/>
        </p:spPr>
        <p:txBody>
          <a:bodyPr wrap="square" lIns="0" tIns="0" rIns="0" bIns="0" rtlCol="0" anchor="b" anchorCtr="0">
            <a:noAutofit/>
          </a:bodyPr>
          <a:lstStyle/>
          <a:p>
            <a:pPr algn="r"/>
            <a:r>
              <a:rPr lang="en-US" sz="650" dirty="0" smtClean="0">
                <a:solidFill>
                  <a:schemeClr val="tx1">
                    <a:lumMod val="50000"/>
                    <a:lumOff val="50000"/>
                  </a:schemeClr>
                </a:solidFill>
                <a:latin typeface="+mn-lt"/>
              </a:rPr>
              <a:t>©2021 Laboratory Corporation of America® Holdings   All rights reserved. 27091-0821 </a:t>
            </a:r>
            <a:endParaRPr lang="en-US" sz="650" dirty="0">
              <a:solidFill>
                <a:schemeClr val="tx1">
                  <a:lumMod val="50000"/>
                  <a:lumOff val="50000"/>
                </a:schemeClr>
              </a:solidFill>
              <a:latin typeface="+mn-lt"/>
            </a:endParaRPr>
          </a:p>
        </p:txBody>
      </p:sp>
    </p:spTree>
    <p:extLst>
      <p:ext uri="{BB962C8B-B14F-4D97-AF65-F5344CB8AC3E}">
        <p14:creationId xmlns:p14="http://schemas.microsoft.com/office/powerpoint/2010/main" val="91664045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30" r:id="rId29"/>
  </p:sldLayoutIdLst>
  <p:transition>
    <p:fade/>
  </p:transition>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2800" b="0" i="0" u="none" kern="1200">
          <a:solidFill>
            <a:schemeClr val="tx1"/>
          </a:solidFill>
          <a:latin typeface="+mj-lt"/>
          <a:ea typeface="+mj-ea"/>
          <a:cs typeface="+mj-cs"/>
        </a:defRPr>
      </a:lvl1pPr>
    </p:titleStyle>
    <p:bodyStyle>
      <a:lvl1pPr marL="182880" indent="-182880" algn="l" defTabSz="914400" rtl="0" eaLnBrk="1" latinLnBrk="0" hangingPunct="1">
        <a:lnSpc>
          <a:spcPct val="100000"/>
        </a:lnSpc>
        <a:spcBef>
          <a:spcPts val="1200"/>
        </a:spcBef>
        <a:buClr>
          <a:schemeClr val="tx2"/>
        </a:buClr>
        <a:buFont typeface="Arial" panose="020B0604020202020204" pitchFamily="34" charset="0"/>
        <a:buChar char="•"/>
        <a:defRPr sz="1400" kern="1200" baseline="0">
          <a:solidFill>
            <a:srgbClr val="636466"/>
          </a:solidFill>
          <a:latin typeface="+mn-lt"/>
          <a:ea typeface="+mn-ea"/>
          <a:cs typeface="+mn-cs"/>
        </a:defRPr>
      </a:lvl1pPr>
      <a:lvl2pPr marL="457200" indent="-182880" algn="l" defTabSz="914400" rtl="0" eaLnBrk="1" latinLnBrk="0" hangingPunct="1">
        <a:lnSpc>
          <a:spcPct val="100000"/>
        </a:lnSpc>
        <a:spcBef>
          <a:spcPts val="300"/>
        </a:spcBef>
        <a:buClr>
          <a:schemeClr val="tx2"/>
        </a:buClr>
        <a:buFont typeface="Arial" panose="020B0604020202020204" pitchFamily="34" charset="0"/>
        <a:buChar char="-"/>
        <a:defRPr sz="1100" kern="1200">
          <a:solidFill>
            <a:srgbClr val="636466"/>
          </a:solidFill>
          <a:latin typeface="+mn-lt"/>
          <a:ea typeface="+mn-ea"/>
          <a:cs typeface="+mn-cs"/>
        </a:defRPr>
      </a:lvl2pPr>
      <a:lvl3pPr marL="731520" indent="-137160" algn="l" defTabSz="914400" rtl="0" eaLnBrk="1" latinLnBrk="0" hangingPunct="1">
        <a:lnSpc>
          <a:spcPct val="100000"/>
        </a:lnSpc>
        <a:spcBef>
          <a:spcPts val="300"/>
        </a:spcBef>
        <a:buClr>
          <a:schemeClr val="tx2"/>
        </a:buClr>
        <a:buFont typeface="Arial" panose="020B0604020202020204" pitchFamily="34" charset="0"/>
        <a:buChar char="•"/>
        <a:defRPr sz="1000" kern="1200">
          <a:solidFill>
            <a:srgbClr val="636466"/>
          </a:solidFill>
          <a:latin typeface="+mn-lt"/>
          <a:ea typeface="+mn-ea"/>
          <a:cs typeface="+mn-cs"/>
        </a:defRPr>
      </a:lvl3pPr>
      <a:lvl4pPr marL="914400" indent="-91440" algn="l" defTabSz="914400" rtl="0" eaLnBrk="1" latinLnBrk="0" hangingPunct="1">
        <a:lnSpc>
          <a:spcPct val="100000"/>
        </a:lnSpc>
        <a:spcBef>
          <a:spcPts val="300"/>
        </a:spcBef>
        <a:buClr>
          <a:schemeClr val="tx2"/>
        </a:buClr>
        <a:buFont typeface="Arial" panose="020B0604020202020204" pitchFamily="34" charset="0"/>
        <a:buChar char="-"/>
        <a:defRPr sz="900" kern="1200">
          <a:solidFill>
            <a:srgbClr val="636466"/>
          </a:solidFill>
          <a:latin typeface="+mn-lt"/>
          <a:ea typeface="+mn-ea"/>
          <a:cs typeface="+mn-cs"/>
        </a:defRPr>
      </a:lvl4pPr>
      <a:lvl5pPr marL="1097280" indent="-91440" algn="l" defTabSz="914400" rtl="0" eaLnBrk="1" latinLnBrk="0" hangingPunct="1">
        <a:lnSpc>
          <a:spcPct val="100000"/>
        </a:lnSpc>
        <a:spcBef>
          <a:spcPts val="300"/>
        </a:spcBef>
        <a:buClr>
          <a:schemeClr val="tx2"/>
        </a:buClr>
        <a:buFont typeface="Arial" panose="020B0604020202020204" pitchFamily="34" charset="0"/>
        <a:buChar char="•"/>
        <a:defRPr sz="900" kern="1200">
          <a:solidFill>
            <a:srgbClr val="6364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36">
          <p15:clr>
            <a:srgbClr val="F26B43"/>
          </p15:clr>
        </p15:guide>
        <p15:guide id="2" pos="7344">
          <p15:clr>
            <a:srgbClr val="F26B43"/>
          </p15:clr>
        </p15:guide>
        <p15:guide id="4" orient="horz" pos="3672">
          <p15:clr>
            <a:srgbClr val="F26B43"/>
          </p15:clr>
        </p15:guide>
        <p15:guide id="8" orient="horz" pos="1152">
          <p15:clr>
            <a:srgbClr val="F26B43"/>
          </p15:clr>
        </p15:guide>
        <p15:guide id="12" pos="3840">
          <p15:clr>
            <a:srgbClr val="F26B43"/>
          </p15:clr>
        </p15:guide>
        <p15:guide id="13" orient="horz" pos="3984">
          <p15:clr>
            <a:srgbClr val="F26B43"/>
          </p15:clr>
        </p15:guide>
        <p15:guide id="15" pos="3696">
          <p15:clr>
            <a:srgbClr val="F26B43"/>
          </p15:clr>
        </p15:guide>
        <p15:guide id="16" pos="3984">
          <p15:clr>
            <a:srgbClr val="F26B43"/>
          </p15:clr>
        </p15:guide>
        <p15:guide id="17" orient="horz" pos="412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9.xml"/><Relationship Id="rId5" Type="http://schemas.openxmlformats.org/officeDocument/2006/relationships/image" Target="../media/image17.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7.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6.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 Id="rId5" Type="http://schemas.openxmlformats.org/officeDocument/2006/relationships/image" Target="../media/image34.jpeg"/><Relationship Id="rId4"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tags" Target="../tags/tag51.xml"/><Relationship Id="rId7" Type="http://schemas.openxmlformats.org/officeDocument/2006/relationships/image" Target="../media/image35.jpeg"/><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notesSlide" Target="../notesSlides/notesSlide16.xml"/><Relationship Id="rId5" Type="http://schemas.openxmlformats.org/officeDocument/2006/relationships/slideLayout" Target="../slideLayouts/slideLayout27.xml"/><Relationship Id="rId4" Type="http://schemas.openxmlformats.org/officeDocument/2006/relationships/tags" Target="../tags/tag52.xml"/></Relationships>
</file>

<file path=ppt/slides/_rels/slide26.xml.rels><?xml version="1.0" encoding="UTF-8" standalone="yes"?>
<Relationships xmlns="http://schemas.openxmlformats.org/package/2006/relationships"><Relationship Id="rId3" Type="http://schemas.openxmlformats.org/officeDocument/2006/relationships/tags" Target="../tags/tag55.xml"/><Relationship Id="rId7" Type="http://schemas.openxmlformats.org/officeDocument/2006/relationships/image" Target="../media/image36.jpeg"/><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notesSlide" Target="../notesSlides/notesSlide17.xml"/><Relationship Id="rId5" Type="http://schemas.openxmlformats.org/officeDocument/2006/relationships/slideLayout" Target="../slideLayouts/slideLayout27.xml"/><Relationship Id="rId4" Type="http://schemas.openxmlformats.org/officeDocument/2006/relationships/tags" Target="../tags/tag56.xml"/></Relationships>
</file>

<file path=ppt/slides/_rels/slide27.xml.rels><?xml version="1.0" encoding="UTF-8" standalone="yes"?>
<Relationships xmlns="http://schemas.openxmlformats.org/package/2006/relationships"><Relationship Id="rId3" Type="http://schemas.openxmlformats.org/officeDocument/2006/relationships/tags" Target="../tags/tag59.xml"/><Relationship Id="rId7" Type="http://schemas.openxmlformats.org/officeDocument/2006/relationships/image" Target="../media/image37.jpeg"/><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notesSlide" Target="../notesSlides/notesSlide18.xml"/><Relationship Id="rId5" Type="http://schemas.openxmlformats.org/officeDocument/2006/relationships/slideLayout" Target="../slideLayouts/slideLayout27.xml"/><Relationship Id="rId4" Type="http://schemas.openxmlformats.org/officeDocument/2006/relationships/tags" Target="../tags/tag60.xml"/></Relationships>
</file>

<file path=ppt/slides/_rels/slide28.xml.rels><?xml version="1.0" encoding="UTF-8" standalone="yes"?>
<Relationships xmlns="http://schemas.openxmlformats.org/package/2006/relationships"><Relationship Id="rId3" Type="http://schemas.openxmlformats.org/officeDocument/2006/relationships/tags" Target="../tags/tag63.xml"/><Relationship Id="rId7" Type="http://schemas.openxmlformats.org/officeDocument/2006/relationships/image" Target="../media/image38.jpeg"/><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notesSlide" Target="../notesSlides/notesSlide19.xml"/><Relationship Id="rId5" Type="http://schemas.openxmlformats.org/officeDocument/2006/relationships/slideLayout" Target="../slideLayouts/slideLayout27.xml"/><Relationship Id="rId4" Type="http://schemas.openxmlformats.org/officeDocument/2006/relationships/tags" Target="../tags/tag64.xml"/></Relationships>
</file>

<file path=ppt/slides/_rels/slide29.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image" Target="../media/image39.jpeg"/><Relationship Id="rId5" Type="http://schemas.openxmlformats.org/officeDocument/2006/relationships/notesSlide" Target="../notesSlides/notesSlide20.xml"/><Relationship Id="rId4"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tags" Target="../tags/tag70.xml"/><Relationship Id="rId7" Type="http://schemas.openxmlformats.org/officeDocument/2006/relationships/image" Target="../media/image40.jpeg"/><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notesSlide" Target="../notesSlides/notesSlide21.xml"/><Relationship Id="rId5" Type="http://schemas.openxmlformats.org/officeDocument/2006/relationships/slideLayout" Target="../slideLayouts/slideLayout27.xml"/><Relationship Id="rId4" Type="http://schemas.openxmlformats.org/officeDocument/2006/relationships/tags" Target="../tags/tag7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6.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6.xml"/><Relationship Id="rId5" Type="http://schemas.openxmlformats.org/officeDocument/2006/relationships/image" Target="../media/image10.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slide1.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Select="1" noRot="1" noChangeAspect="1" noMove="1" noResize="1" noEditPoints="1" noAdjustHandles="1" noChangeArrowheads="1" noChangeShapeType="1" noTextEdit="1"/>
          </p:cNvSpPr>
          <p:nvPr>
            <p:ph type="ctrTitle"/>
          </p:nvPr>
        </p:nvSpPr>
        <p:spPr/>
        <p:txBody>
          <a:bodyPr/>
          <a:lstStyle/>
          <a:p>
            <a:r>
              <a:rPr lang="en-US" dirty="0"/>
              <a:t>Instructions for Kits with Chain of Custody</a:t>
            </a:r>
            <a:br>
              <a:rPr lang="en-US" dirty="0"/>
            </a:br>
            <a:endParaRPr lang="en-US" dirty="0"/>
          </a:p>
        </p:txBody>
      </p:sp>
      <p:sp>
        <p:nvSpPr>
          <p:cNvPr id="3" name="Text Placeholder 2"/>
          <p:cNvSpPr>
            <a:spLocks noGrp="1" noSelect="1" noRot="1" noChangeAspect="1" noMove="1" noResize="1" noEditPoints="1" noAdjustHandles="1" noChangeArrowheads="1" noChangeShapeType="1" noTextEdit="1"/>
          </p:cNvSpPr>
          <p:nvPr>
            <p:ph type="body" sz="quarter" idx="10"/>
          </p:nvPr>
        </p:nvSpPr>
        <p:spPr/>
        <p:txBody>
          <a:bodyPr/>
          <a:lstStyle/>
          <a:p>
            <a:r>
              <a:rPr lang="en-US" dirty="0" smtClean="0"/>
              <a:t>Witnessed Collections</a:t>
            </a:r>
            <a:endParaRPr lang="en-US" dirty="0"/>
          </a:p>
        </p:txBody>
      </p:sp>
    </p:spTree>
    <p:extLst>
      <p:ext uri="{BB962C8B-B14F-4D97-AF65-F5344CB8AC3E}">
        <p14:creationId xmlns:p14="http://schemas.microsoft.com/office/powerpoint/2010/main" val="1449436197"/>
      </p:ext>
    </p:extLst>
  </p:cSld>
  <p:clrMapOvr>
    <a:masterClrMapping/>
  </p:clrMapOvr>
  <p:transition>
    <p:fade/>
  </p:transition>
  <p:timing>
    <p:tnLst>
      <p:par>
        <p:cTn id="1" dur="indefinite" restart="never" nodeType="tmRoot"/>
      </p:par>
    </p:tnLst>
  </p:timing>
</p:sld>
</file>

<file path=ppt/slides/slide10.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ternit_0.tmp"/>
          <p:cNvPicPr>
            <a:picLocks noGrp="1" noSelect="1" noRot="1" noChangeAspect="1" noMove="1" noResize="1" noEditPoints="1" noAdjustHandles="1" noChangeArrowheads="1" noChangeShapeType="1" noCrop="1"/>
          </p:cNvPicPr>
          <p:nvPr/>
        </p:nvPicPr>
        <p:blipFill>
          <a:blip r:embed="rId3" cstate="print"/>
          <a:stretch>
            <a:fillRect/>
          </a:stretch>
        </p:blipFill>
        <p:spPr>
          <a:xfrm>
            <a:off x="4676934" y="598817"/>
            <a:ext cx="6981666" cy="5246497"/>
          </a:xfrm>
          <a:prstGeom prst="rect">
            <a:avLst/>
          </a:prstGeom>
        </p:spPr>
      </p:pic>
      <p:sp>
        <p:nvSpPr>
          <p:cNvPr id="4" name="TextBox 3"/>
          <p:cNvSpPr txBox="1">
            <a:spLocks noGrp="1" noSelect="1" noRot="1" noChangeAspect="1" noMove="1" noResize="1" noEditPoints="1" noAdjustHandles="1" noChangeArrowheads="1" noChangeShapeType="1" noTextEdit="1"/>
          </p:cNvSpPr>
          <p:nvPr/>
        </p:nvSpPr>
        <p:spPr>
          <a:xfrm>
            <a:off x="493777" y="2929679"/>
            <a:ext cx="3148057" cy="584775"/>
          </a:xfrm>
          <a:prstGeom prst="rect">
            <a:avLst/>
          </a:prstGeom>
          <a:noFill/>
        </p:spPr>
        <p:txBody>
          <a:bodyPr wrap="square" rtlCol="0">
            <a:spAutoFit/>
          </a:bodyPr>
          <a:lstStyle/>
          <a:p>
            <a:r>
              <a:rPr lang="en-US" sz="1600" dirty="0" smtClean="0"/>
              <a:t>Complete the </a:t>
            </a:r>
            <a:r>
              <a:rPr lang="en-US" sz="1600" dirty="0"/>
              <a:t>color-coded </a:t>
            </a:r>
            <a:r>
              <a:rPr lang="en-US" sz="1600" dirty="0" smtClean="0"/>
              <a:t>label and join the ends to make a loop.</a:t>
            </a:r>
            <a:endParaRPr lang="en-US" sz="1600" dirty="0">
              <a:solidFill>
                <a:srgbClr val="FF0000"/>
              </a:solidFill>
            </a:endParaRPr>
          </a:p>
        </p:txBody>
      </p:sp>
    </p:spTree>
    <p:extLst>
      <p:ext uri="{BB962C8B-B14F-4D97-AF65-F5344CB8AC3E}">
        <p14:creationId xmlns:p14="http://schemas.microsoft.com/office/powerpoint/2010/main" val="1470135220"/>
      </p:ext>
    </p:extLst>
  </p:cSld>
  <p:clrMapOvr>
    <a:masterClrMapping/>
  </p:clrMapOvr>
  <p:transition>
    <p:fade/>
  </p:transition>
  <p:timing>
    <p:tnLst>
      <p:par>
        <p:cTn id="1" dur="indefinite" restart="never" nodeType="tmRoot"/>
      </p:par>
    </p:tnLst>
  </p:timing>
</p:sld>
</file>

<file path=ppt/slides/slide11.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noSelect="1" noRot="1" noChangeAspect="1" noMove="1" noResize="1" noEditPoints="1" noAdjustHandles="1" noChangeArrowheads="1" noChangeShapeType="1" noTextEdit="1"/>
          </p:cNvSpPr>
          <p:nvPr>
            <p:ph type="body" sz="quarter" idx="4294967295"/>
          </p:nvPr>
        </p:nvSpPr>
        <p:spPr>
          <a:xfrm>
            <a:off x="0" y="193675"/>
            <a:ext cx="5580063" cy="762000"/>
          </a:xfrm>
          <a:prstGeom prst="rect">
            <a:avLst/>
          </a:prstGeom>
        </p:spPr>
        <p:txBody>
          <a:bodyPr/>
          <a:lstStyle/>
          <a:p>
            <a:pPr marL="0" indent="0">
              <a:buNone/>
            </a:pPr>
            <a:r>
              <a:rPr lang="en-US" b="1" dirty="0" smtClean="0">
                <a:solidFill>
                  <a:schemeClr val="bg1"/>
                </a:solidFill>
              </a:rPr>
              <a:t>Witnessed Swab Collection Steps</a:t>
            </a:r>
            <a:endParaRPr lang="en-US" b="1" dirty="0">
              <a:solidFill>
                <a:schemeClr val="bg1"/>
              </a:solidFill>
            </a:endParaRPr>
          </a:p>
        </p:txBody>
      </p:sp>
      <p:pic>
        <p:nvPicPr>
          <p:cNvPr id="3" name="Picture 2" descr="C:\Users\meadowh\AppData\Local\Microsoft\Windows\Temporary Internet Files\Content.Outlook\GYDL14TS\IMG_7187.jpg"/>
          <p:cNvPicPr>
            <a:picLocks noGrp="1" noSelect="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val="0"/>
              </a:ext>
            </a:extLst>
          </a:blip>
          <a:srcRect l="11949" t="2830" r="20437"/>
          <a:stretch/>
        </p:blipFill>
        <p:spPr bwMode="auto">
          <a:xfrm rot="5400000">
            <a:off x="7539683" y="1262186"/>
            <a:ext cx="3535677" cy="4668906"/>
          </a:xfrm>
          <a:prstGeom prst="rect">
            <a:avLst/>
          </a:prstGeom>
          <a:noFill/>
          <a:ln>
            <a:noFill/>
          </a:ln>
          <a:extLst>
            <a:ext uri="{53640926-AAD7-44D8-BBD7-CCE9431645EC}">
              <a14:shadowObscured xmlns:a14="http://schemas.microsoft.com/office/drawing/2010/main"/>
            </a:ext>
          </a:extLst>
        </p:spPr>
      </p:pic>
      <p:sp>
        <p:nvSpPr>
          <p:cNvPr id="4" name="TextBox 3"/>
          <p:cNvSpPr txBox="1">
            <a:spLocks noGrp="1" noSelect="1" noRot="1" noChangeAspect="1" noMove="1" noResize="1" noEditPoints="1" noAdjustHandles="1" noChangeArrowheads="1" noChangeShapeType="1" noTextEdit="1"/>
          </p:cNvSpPr>
          <p:nvPr/>
        </p:nvSpPr>
        <p:spPr>
          <a:xfrm>
            <a:off x="516775" y="1063713"/>
            <a:ext cx="6239133" cy="4616648"/>
          </a:xfrm>
          <a:prstGeom prst="rect">
            <a:avLst/>
          </a:prstGeom>
          <a:noFill/>
        </p:spPr>
        <p:txBody>
          <a:bodyPr wrap="square" rtlCol="0">
            <a:spAutoFit/>
          </a:bodyPr>
          <a:lstStyle/>
          <a:p>
            <a:pPr marL="342900" indent="-342900">
              <a:buFont typeface="+mj-lt"/>
              <a:buAutoNum type="arabicPeriod"/>
            </a:pPr>
            <a:r>
              <a:rPr lang="en-US" sz="1400" dirty="0"/>
              <a:t>The Witness must put on a clean pair of gloves. </a:t>
            </a:r>
          </a:p>
          <a:p>
            <a:pPr marL="342900" indent="-342900">
              <a:buFont typeface="+mj-lt"/>
              <a:buAutoNum type="arabicPeriod"/>
            </a:pPr>
            <a:endParaRPr lang="en-US" sz="1400" dirty="0"/>
          </a:p>
          <a:p>
            <a:pPr marL="342900" indent="-342900">
              <a:buFont typeface="+mj-lt"/>
              <a:buAutoNum type="arabicPeriod"/>
            </a:pPr>
            <a:r>
              <a:rPr lang="en-US" sz="1400" dirty="0"/>
              <a:t>Only one individual at a time should self-collect their samples so that the Witness may closely observe the collection process and maintain control of the collection supplies at all times. </a:t>
            </a:r>
          </a:p>
          <a:p>
            <a:pPr marL="342900" indent="-342900">
              <a:buFont typeface="+mj-lt"/>
              <a:buAutoNum type="arabicPeriod"/>
            </a:pPr>
            <a:endParaRPr lang="en-US" sz="1400" dirty="0"/>
          </a:p>
          <a:p>
            <a:pPr marL="342900" indent="-342900">
              <a:buFont typeface="+mj-lt"/>
              <a:buAutoNum type="arabicPeriod"/>
            </a:pPr>
            <a:r>
              <a:rPr lang="en-US" sz="1400" dirty="0"/>
              <a:t>Display the packaged sterile swabs, swab envelopes and drying rack in an area that is highly visible to the Witness and easily accessible to the individual that will be performing their self-collection. </a:t>
            </a:r>
            <a:r>
              <a:rPr lang="en-US" sz="1400" dirty="0" smtClean="0"/>
              <a:t/>
            </a:r>
            <a:br>
              <a:rPr lang="en-US" sz="1400" dirty="0" smtClean="0"/>
            </a:br>
            <a:endParaRPr lang="en-US" sz="1400" dirty="0" smtClean="0"/>
          </a:p>
          <a:p>
            <a:pPr marL="342900" indent="-342900">
              <a:buFont typeface="+mj-lt"/>
              <a:buAutoNum type="arabicPeriod"/>
            </a:pPr>
            <a:r>
              <a:rPr lang="en-US" sz="1400" dirty="0"/>
              <a:t>Witness should remove the swabs from the color-coded envelope. Do not touch the sterile cotton tip of swabs or lay the swabs on any surface prior to or after collection</a:t>
            </a:r>
            <a:r>
              <a:rPr lang="en-US" sz="1400" dirty="0" smtClean="0"/>
              <a:t>.</a:t>
            </a:r>
            <a:br>
              <a:rPr lang="en-US" sz="1400" dirty="0" smtClean="0"/>
            </a:br>
            <a:endParaRPr lang="en-US" sz="1400" dirty="0"/>
          </a:p>
          <a:p>
            <a:pPr marL="342900" lvl="0" indent="-342900">
              <a:buFont typeface="+mj-lt"/>
              <a:buAutoNum type="arabicPeriod"/>
            </a:pPr>
            <a:r>
              <a:rPr lang="en-US" sz="1400" dirty="0"/>
              <a:t>Carefully place the swabs into the drying rack as shown in Exhibit A. </a:t>
            </a:r>
            <a:r>
              <a:rPr lang="en-US" sz="1400" dirty="0" smtClean="0"/>
              <a:t/>
            </a:r>
            <a:br>
              <a:rPr lang="en-US" sz="1400" dirty="0" smtClean="0"/>
            </a:br>
            <a:endParaRPr lang="en-US" sz="1400" dirty="0" smtClean="0"/>
          </a:p>
          <a:p>
            <a:pPr marL="342900" lvl="0" indent="-342900">
              <a:buFont typeface="+mj-lt"/>
              <a:buAutoNum type="arabicPeriod"/>
            </a:pPr>
            <a:r>
              <a:rPr lang="en-US" sz="1400" dirty="0" smtClean="0"/>
              <a:t>Pass the drying rack with the swabs to the individual for their self-collection.</a:t>
            </a:r>
            <a:br>
              <a:rPr lang="en-US" sz="1400" dirty="0" smtClean="0"/>
            </a:br>
            <a:endParaRPr lang="en-US" sz="1400" dirty="0" smtClean="0"/>
          </a:p>
          <a:p>
            <a:pPr marL="342900" indent="-342900">
              <a:buFont typeface="+mj-lt"/>
              <a:buAutoNum type="arabicPeriod"/>
            </a:pPr>
            <a:r>
              <a:rPr lang="en-US" sz="1400" dirty="0"/>
              <a:t>Most importantly, the witness must </a:t>
            </a:r>
            <a:r>
              <a:rPr lang="en-US" sz="1400" dirty="0" smtClean="0"/>
              <a:t>maintain </a:t>
            </a:r>
            <a:r>
              <a:rPr lang="en-US" sz="1400" dirty="0"/>
              <a:t>a line of sight with the person performing a self-collection</a:t>
            </a:r>
            <a:r>
              <a:rPr lang="en-US" sz="1400" dirty="0" smtClean="0"/>
              <a:t>.</a:t>
            </a:r>
            <a:br>
              <a:rPr lang="en-US" sz="1400" dirty="0" smtClean="0"/>
            </a:br>
            <a:endParaRPr lang="en-US" sz="1400" dirty="0" smtClean="0"/>
          </a:p>
        </p:txBody>
      </p:sp>
      <p:sp>
        <p:nvSpPr>
          <p:cNvPr id="6" name="TextBox 5"/>
          <p:cNvSpPr txBox="1">
            <a:spLocks noGrp="1" noSelect="1" noRot="1" noChangeAspect="1" noMove="1" noResize="1" noEditPoints="1" noAdjustHandles="1" noChangeArrowheads="1" noChangeShapeType="1" noTextEdit="1"/>
          </p:cNvSpPr>
          <p:nvPr/>
        </p:nvSpPr>
        <p:spPr>
          <a:xfrm>
            <a:off x="8770926" y="1459468"/>
            <a:ext cx="1599927" cy="369332"/>
          </a:xfrm>
          <a:prstGeom prst="rect">
            <a:avLst/>
          </a:prstGeom>
          <a:noFill/>
        </p:spPr>
        <p:txBody>
          <a:bodyPr wrap="square" rtlCol="0">
            <a:spAutoFit/>
          </a:bodyPr>
          <a:lstStyle/>
          <a:p>
            <a:r>
              <a:rPr lang="en-US" b="1" dirty="0" smtClean="0"/>
              <a:t>Exhibit A</a:t>
            </a:r>
          </a:p>
        </p:txBody>
      </p:sp>
    </p:spTree>
    <p:extLst>
      <p:ext uri="{BB962C8B-B14F-4D97-AF65-F5344CB8AC3E}">
        <p14:creationId xmlns:p14="http://schemas.microsoft.com/office/powerpoint/2010/main" val="1419636973"/>
      </p:ext>
    </p:extLst>
  </p:cSld>
  <p:clrMapOvr>
    <a:masterClrMapping/>
  </p:clrMapOvr>
  <p:transition spd="slow">
    <p:wipe/>
  </p:transition>
  <p:timing>
    <p:tnLst>
      <p:par>
        <p:cTn id="1" dur="indefinite" restart="never" nodeType="tmRoot"/>
      </p:par>
    </p:tnLst>
  </p:timing>
</p:sld>
</file>

<file path=ppt/slides/slide12.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Grp="1" noSelect="1" noRot="1" noChangeAspect="1" noMove="1" noResize="1" noEditPoints="1" noAdjustHandles="1" noChangeArrowheads="1" noChangeShapeType="1" noCrop="1"/>
          </p:cNvPicPr>
          <p:nvPr/>
        </p:nvPicPr>
        <p:blipFill rotWithShape="1">
          <a:blip r:embed="rId3" cstate="print"/>
          <a:srcRect l="78639" t="55432" r="8027" b="16920"/>
          <a:stretch/>
        </p:blipFill>
        <p:spPr bwMode="auto">
          <a:xfrm>
            <a:off x="7675481" y="954259"/>
            <a:ext cx="1758315" cy="2445945"/>
          </a:xfrm>
          <a:prstGeom prst="rect">
            <a:avLst/>
          </a:prstGeom>
          <a:noFill/>
          <a:ln w="9525">
            <a:noFill/>
            <a:miter lim="800000"/>
            <a:headEnd/>
            <a:tailEnd/>
          </a:ln>
        </p:spPr>
      </p:pic>
      <p:pic>
        <p:nvPicPr>
          <p:cNvPr id="5" name="Picture 4" descr="C:\Users\meadowh\AppData\Local\Microsoft\Windows\Temporary Internet Files\Content.Outlook\GYDL14TS\IMG_7187.jpg"/>
          <p:cNvPicPr>
            <a:picLocks noGrp="1" noSelect="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val="0"/>
              </a:ext>
            </a:extLst>
          </a:blip>
          <a:srcRect l="11949" t="2830" r="20437"/>
          <a:stretch/>
        </p:blipFill>
        <p:spPr bwMode="auto">
          <a:xfrm rot="5400000">
            <a:off x="9017077" y="3187777"/>
            <a:ext cx="2276672" cy="3006374"/>
          </a:xfrm>
          <a:prstGeom prst="rect">
            <a:avLst/>
          </a:prstGeom>
          <a:noFill/>
          <a:ln>
            <a:noFill/>
          </a:ln>
          <a:extLst>
            <a:ext uri="{53640926-AAD7-44D8-BBD7-CCE9431645EC}">
              <a14:shadowObscured xmlns:a14="http://schemas.microsoft.com/office/drawing/2010/main"/>
            </a:ext>
          </a:extLst>
        </p:spPr>
      </p:pic>
      <p:sp>
        <p:nvSpPr>
          <p:cNvPr id="6" name="TextBox 5"/>
          <p:cNvSpPr txBox="1">
            <a:spLocks noGrp="1" noSelect="1" noRot="1" noChangeAspect="1" noMove="1" noResize="1" noEditPoints="1" noAdjustHandles="1" noChangeArrowheads="1" noChangeShapeType="1" noTextEdit="1"/>
          </p:cNvSpPr>
          <p:nvPr/>
        </p:nvSpPr>
        <p:spPr>
          <a:xfrm>
            <a:off x="512386" y="684029"/>
            <a:ext cx="4738022" cy="5869171"/>
          </a:xfrm>
          <a:prstGeom prst="rect">
            <a:avLst/>
          </a:prstGeom>
          <a:noFill/>
        </p:spPr>
        <p:txBody>
          <a:bodyPr wrap="square" rtlCol="0">
            <a:spAutoFit/>
          </a:bodyPr>
          <a:lstStyle/>
          <a:p>
            <a:pPr marL="342900" indent="-342900">
              <a:lnSpc>
                <a:spcPts val="1500"/>
              </a:lnSpc>
              <a:buFont typeface="+mj-lt"/>
              <a:buAutoNum type="arabicPeriod"/>
            </a:pPr>
            <a:r>
              <a:rPr lang="en-US" sz="1600" dirty="0" smtClean="0"/>
              <a:t>Request </a:t>
            </a:r>
            <a:r>
              <a:rPr lang="en-US" sz="1600" dirty="0"/>
              <a:t>that the individual that is self-collecting swallow before swabbing. </a:t>
            </a:r>
            <a:r>
              <a:rPr lang="en-US" sz="1600" dirty="0" smtClean="0"/>
              <a:t/>
            </a:r>
            <a:br>
              <a:rPr lang="en-US" sz="1600" dirty="0" smtClean="0"/>
            </a:br>
            <a:endParaRPr lang="en-US" sz="1600" dirty="0" smtClean="0"/>
          </a:p>
          <a:p>
            <a:pPr marL="342900" indent="-342900">
              <a:lnSpc>
                <a:spcPts val="1500"/>
              </a:lnSpc>
              <a:buFont typeface="+mj-lt"/>
              <a:buAutoNum type="arabicPeriod"/>
            </a:pPr>
            <a:r>
              <a:rPr lang="en-US" sz="1600" dirty="0"/>
              <a:t>Remind the individual of the importance to swab firmly against the inside of the cheek with enough pressure to allow the Witness to be able to see the movement of the cheek on the outside of the party’s mouth.</a:t>
            </a:r>
            <a:r>
              <a:rPr lang="en-US" sz="1600" strike="sngStrike" dirty="0" smtClean="0"/>
              <a:t/>
            </a:r>
            <a:br>
              <a:rPr lang="en-US" sz="1600" strike="sngStrike" dirty="0" smtClean="0"/>
            </a:br>
            <a:endParaRPr lang="en-US" sz="1600" strike="sngStrike" dirty="0" smtClean="0"/>
          </a:p>
          <a:p>
            <a:pPr marL="342900" indent="-342900">
              <a:lnSpc>
                <a:spcPts val="1500"/>
              </a:lnSpc>
              <a:buFont typeface="+mj-lt"/>
              <a:buAutoNum type="arabicPeriod"/>
            </a:pPr>
            <a:r>
              <a:rPr lang="en-US" sz="1600" dirty="0" smtClean="0"/>
              <a:t>Ask the individual to insert a swab into </a:t>
            </a:r>
            <a:r>
              <a:rPr lang="en-US" sz="1600" dirty="0"/>
              <a:t>quadrant #1 </a:t>
            </a:r>
            <a:r>
              <a:rPr lang="en-US" sz="1600" dirty="0" smtClean="0"/>
              <a:t>(Exhibit A) of their mouth. Instruct them to vigorously rub </a:t>
            </a:r>
            <a:r>
              <a:rPr lang="en-US" sz="1600" dirty="0"/>
              <a:t>and roll the swab </a:t>
            </a:r>
            <a:r>
              <a:rPr lang="en-US" sz="1600" dirty="0" smtClean="0"/>
              <a:t>against </a:t>
            </a:r>
            <a:r>
              <a:rPr lang="en-US" sz="1600" dirty="0"/>
              <a:t>the inside of the </a:t>
            </a:r>
            <a:r>
              <a:rPr lang="en-US" sz="1600" dirty="0" smtClean="0"/>
              <a:t>cheek for approximately ten (10) seconds.  </a:t>
            </a:r>
            <a:br>
              <a:rPr lang="en-US" sz="1600" dirty="0" smtClean="0"/>
            </a:br>
            <a:endParaRPr lang="en-US" sz="1600" dirty="0" smtClean="0"/>
          </a:p>
          <a:p>
            <a:pPr marL="342900" indent="-342900">
              <a:lnSpc>
                <a:spcPts val="1500"/>
              </a:lnSpc>
              <a:buFont typeface="+mj-lt"/>
              <a:buAutoNum type="arabicPeriod"/>
            </a:pPr>
            <a:r>
              <a:rPr lang="en-US" sz="1600" dirty="0" smtClean="0"/>
              <a:t>The individual should insert the swab into the drying rack (Exhibit B) to prevent the tips from touching anything that might cause contamination. Allow swabs to air dry for a minimum of one minute.</a:t>
            </a:r>
            <a:br>
              <a:rPr lang="en-US" sz="1600" dirty="0" smtClean="0"/>
            </a:br>
            <a:endParaRPr lang="en-US" sz="1600" dirty="0" smtClean="0"/>
          </a:p>
          <a:p>
            <a:pPr marL="342900" indent="-342900">
              <a:lnSpc>
                <a:spcPts val="1500"/>
              </a:lnSpc>
              <a:buFont typeface="+mj-lt"/>
              <a:buAutoNum type="arabicPeriod"/>
            </a:pPr>
            <a:r>
              <a:rPr lang="en-US" sz="1600" dirty="0" smtClean="0"/>
              <a:t>Repeat this procedure with each of the three (3) remaining swabs in each of the remaining three (3) quadrants as shown.  </a:t>
            </a:r>
          </a:p>
          <a:p>
            <a:pPr marL="342900" indent="-342900">
              <a:lnSpc>
                <a:spcPts val="1500"/>
              </a:lnSpc>
              <a:buFont typeface="+mj-lt"/>
              <a:buAutoNum type="arabicPeriod"/>
            </a:pPr>
            <a:endParaRPr lang="en-US" sz="1600" dirty="0" smtClean="0"/>
          </a:p>
          <a:p>
            <a:pPr marL="342900" indent="-342900">
              <a:lnSpc>
                <a:spcPts val="1500"/>
              </a:lnSpc>
              <a:buFont typeface="+mj-lt"/>
              <a:buAutoNum type="arabicPeriod"/>
            </a:pPr>
            <a:r>
              <a:rPr lang="en-US" sz="1600" dirty="0"/>
              <a:t>Instruct the individual to place each swab back into the drying rack when they have completed the collection process. </a:t>
            </a:r>
          </a:p>
          <a:p>
            <a:pPr marL="342900" indent="-342900">
              <a:lnSpc>
                <a:spcPts val="1500"/>
              </a:lnSpc>
              <a:buFont typeface="+mj-lt"/>
              <a:buAutoNum type="arabicPeriod"/>
            </a:pPr>
            <a:endParaRPr lang="en-US" sz="1600" dirty="0" smtClean="0"/>
          </a:p>
          <a:p>
            <a:pPr marL="342900" indent="-342900">
              <a:lnSpc>
                <a:spcPts val="1500"/>
              </a:lnSpc>
              <a:buFont typeface="+mj-lt"/>
              <a:buAutoNum type="arabicPeriod"/>
            </a:pPr>
            <a:endParaRPr lang="en-US" sz="1600" dirty="0" smtClean="0"/>
          </a:p>
          <a:p>
            <a:pPr>
              <a:lnSpc>
                <a:spcPts val="1500"/>
              </a:lnSpc>
            </a:pPr>
            <a:endParaRPr lang="en-US" sz="1600" dirty="0"/>
          </a:p>
        </p:txBody>
      </p:sp>
      <p:pic>
        <p:nvPicPr>
          <p:cNvPr id="2" name="Picture 1"/>
          <p:cNvPicPr>
            <a:picLocks noGrp="1" noSelect="1" noRot="1" noChangeAspect="1" noMove="1" noResize="1" noEditPoints="1" noAdjustHandles="1" noChangeArrowheads="1" noChangeShapeType="1" noCrop="1"/>
          </p:cNvPicPr>
          <p:nvPr/>
        </p:nvPicPr>
        <p:blipFill>
          <a:blip r:embed="rId5" cstate="print">
            <a:extLst>
              <a:ext uri="{28A0092B-C50C-407E-A947-70E740481C1C}">
                <a14:useLocalDpi xmlns:a14="http://schemas.microsoft.com/office/drawing/2010/main" val="0"/>
              </a:ext>
            </a:extLst>
          </a:blip>
          <a:stretch>
            <a:fillRect/>
          </a:stretch>
        </p:blipFill>
        <p:spPr>
          <a:xfrm>
            <a:off x="5401191" y="3552628"/>
            <a:ext cx="3035561" cy="2276670"/>
          </a:xfrm>
          <a:prstGeom prst="rect">
            <a:avLst/>
          </a:prstGeom>
        </p:spPr>
      </p:pic>
      <p:sp>
        <p:nvSpPr>
          <p:cNvPr id="4" name="TextBox 3"/>
          <p:cNvSpPr txBox="1">
            <a:spLocks noGrp="1" noSelect="1" noRot="1" noChangeAspect="1" noMove="1" noResize="1" noEditPoints="1" noAdjustHandles="1" noChangeArrowheads="1" noChangeShapeType="1" noTextEdit="1"/>
          </p:cNvSpPr>
          <p:nvPr/>
        </p:nvSpPr>
        <p:spPr>
          <a:xfrm>
            <a:off x="7977048" y="584927"/>
            <a:ext cx="1763453" cy="369332"/>
          </a:xfrm>
          <a:prstGeom prst="rect">
            <a:avLst/>
          </a:prstGeom>
          <a:noFill/>
        </p:spPr>
        <p:txBody>
          <a:bodyPr wrap="square" rtlCol="0">
            <a:spAutoFit/>
          </a:bodyPr>
          <a:lstStyle/>
          <a:p>
            <a:r>
              <a:rPr lang="en-US" b="1" dirty="0" smtClean="0">
                <a:solidFill>
                  <a:schemeClr val="accent4">
                    <a:lumMod val="50000"/>
                  </a:schemeClr>
                </a:solidFill>
              </a:rPr>
              <a:t>Exhibit A</a:t>
            </a:r>
            <a:endParaRPr lang="en-US" b="1" dirty="0">
              <a:solidFill>
                <a:schemeClr val="accent4">
                  <a:lumMod val="50000"/>
                </a:schemeClr>
              </a:solidFill>
            </a:endParaRPr>
          </a:p>
        </p:txBody>
      </p:sp>
      <p:sp>
        <p:nvSpPr>
          <p:cNvPr id="7" name="TextBox 6"/>
          <p:cNvSpPr txBox="1">
            <a:spLocks noGrp="1" noSelect="1" noRot="1" noChangeAspect="1" noMove="1" noResize="1" noEditPoints="1" noAdjustHandles="1" noChangeArrowheads="1" noChangeShapeType="1" noTextEdit="1"/>
          </p:cNvSpPr>
          <p:nvPr/>
        </p:nvSpPr>
        <p:spPr>
          <a:xfrm>
            <a:off x="9653415" y="3185500"/>
            <a:ext cx="1024639" cy="369332"/>
          </a:xfrm>
          <a:prstGeom prst="rect">
            <a:avLst/>
          </a:prstGeom>
          <a:noFill/>
        </p:spPr>
        <p:txBody>
          <a:bodyPr wrap="none" rtlCol="0">
            <a:spAutoFit/>
          </a:bodyPr>
          <a:lstStyle/>
          <a:p>
            <a:r>
              <a:rPr lang="en-US" b="1" dirty="0" smtClean="0">
                <a:solidFill>
                  <a:schemeClr val="accent4">
                    <a:lumMod val="50000"/>
                  </a:schemeClr>
                </a:solidFill>
              </a:rPr>
              <a:t>Exhibit B</a:t>
            </a:r>
            <a:endParaRPr lang="en-US" b="1" dirty="0">
              <a:solidFill>
                <a:schemeClr val="accent4">
                  <a:lumMod val="50000"/>
                </a:schemeClr>
              </a:solidFill>
            </a:endParaRPr>
          </a:p>
        </p:txBody>
      </p:sp>
    </p:spTree>
    <p:extLst>
      <p:ext uri="{BB962C8B-B14F-4D97-AF65-F5344CB8AC3E}">
        <p14:creationId xmlns:p14="http://schemas.microsoft.com/office/powerpoint/2010/main" val="3396726367"/>
      </p:ext>
    </p:extLst>
  </p:cSld>
  <p:clrMapOvr>
    <a:masterClrMapping/>
  </p:clrMapOvr>
  <p:timing>
    <p:tnLst>
      <p:par>
        <p:cTn id="1" dur="indefinite" restart="never" nodeType="tmRoot"/>
      </p:par>
    </p:tnLst>
  </p:timing>
</p:sld>
</file>

<file path=ppt/slides/slide13.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Grp="1" noSelect="1" noRot="1" noChangeAspect="1" noMove="1" noResize="1" noEditPoints="1" noAdjustHandles="1" noChangeArrowheads="1" noChangeShapeType="1" noCrop="1"/>
          </p:cNvPicPr>
          <p:nvPr/>
        </p:nvPicPr>
        <p:blipFill>
          <a:blip r:embed="rId3" cstate="print"/>
          <a:srcRect/>
          <a:stretch>
            <a:fillRect/>
          </a:stretch>
        </p:blipFill>
        <p:spPr bwMode="auto">
          <a:xfrm>
            <a:off x="4742832" y="639833"/>
            <a:ext cx="6906306" cy="5189467"/>
          </a:xfrm>
          <a:prstGeom prst="rect">
            <a:avLst/>
          </a:prstGeom>
          <a:noFill/>
          <a:ln w="9525">
            <a:noFill/>
            <a:miter lim="800000"/>
            <a:headEnd/>
            <a:tailEnd/>
          </a:ln>
          <a:effectLst/>
        </p:spPr>
      </p:pic>
      <p:sp>
        <p:nvSpPr>
          <p:cNvPr id="2" name="TextBox 1"/>
          <p:cNvSpPr txBox="1">
            <a:spLocks noGrp="1" noSelect="1" noRot="1" noChangeAspect="1" noMove="1" noResize="1" noEditPoints="1" noAdjustHandles="1" noChangeArrowheads="1" noChangeShapeType="1" noTextEdit="1"/>
          </p:cNvSpPr>
          <p:nvPr/>
        </p:nvSpPr>
        <p:spPr>
          <a:xfrm>
            <a:off x="491847" y="1607552"/>
            <a:ext cx="4058886" cy="2308324"/>
          </a:xfrm>
          <a:prstGeom prst="rect">
            <a:avLst/>
          </a:prstGeom>
          <a:noFill/>
          <a:ln>
            <a:noFill/>
          </a:ln>
        </p:spPr>
        <p:txBody>
          <a:bodyPr wrap="square" rtlCol="0">
            <a:spAutoFit/>
          </a:bodyPr>
          <a:lstStyle/>
          <a:p>
            <a:r>
              <a:rPr lang="en-US" dirty="0" smtClean="0"/>
              <a:t>The Witness will remove the swabs from the drying rack and slide the color-coded </a:t>
            </a:r>
            <a:r>
              <a:rPr lang="en-US" dirty="0"/>
              <a:t>swabs into the loop formed </a:t>
            </a:r>
            <a:r>
              <a:rPr lang="en-US" dirty="0" smtClean="0"/>
              <a:t>with </a:t>
            </a:r>
            <a:r>
              <a:rPr lang="en-US" dirty="0"/>
              <a:t>the </a:t>
            </a:r>
            <a:r>
              <a:rPr lang="en-US" dirty="0" smtClean="0"/>
              <a:t>corresponding color-coded label and </a:t>
            </a:r>
            <a:r>
              <a:rPr lang="en-US" dirty="0"/>
              <a:t>press together on the </a:t>
            </a:r>
            <a:r>
              <a:rPr lang="en-US" dirty="0" smtClean="0"/>
              <a:t>stick portion of the swab </a:t>
            </a:r>
            <a:r>
              <a:rPr lang="en-US" dirty="0"/>
              <a:t>to </a:t>
            </a:r>
            <a:r>
              <a:rPr lang="en-US" dirty="0" smtClean="0"/>
              <a:t>secure. Ensure </a:t>
            </a:r>
            <a:r>
              <a:rPr lang="en-US" dirty="0"/>
              <a:t>the </a:t>
            </a:r>
            <a:r>
              <a:rPr lang="en-US" dirty="0" smtClean="0"/>
              <a:t>names are visible and </a:t>
            </a:r>
            <a:r>
              <a:rPr lang="en-US" dirty="0"/>
              <a:t>legible.   </a:t>
            </a:r>
            <a:r>
              <a:rPr lang="en-US" dirty="0" smtClean="0"/>
              <a:t/>
            </a:r>
            <a:br>
              <a:rPr lang="en-US" dirty="0" smtClean="0"/>
            </a:br>
            <a:endParaRPr lang="en-US" dirty="0"/>
          </a:p>
        </p:txBody>
      </p:sp>
      <p:sp>
        <p:nvSpPr>
          <p:cNvPr id="3" name="Rectangle 2"/>
          <p:cNvSpPr>
            <a:spLocks noGrp="1" noSelect="1" noRot="1" noChangeAspect="1" noMove="1" noResize="1" noEditPoints="1" noAdjustHandles="1" noChangeArrowheads="1" noChangeShapeType="1" noTextEdit="1"/>
          </p:cNvSpPr>
          <p:nvPr/>
        </p:nvSpPr>
        <p:spPr>
          <a:xfrm>
            <a:off x="767071" y="3627360"/>
            <a:ext cx="3096269" cy="830997"/>
          </a:xfrm>
          <a:prstGeom prst="rect">
            <a:avLst/>
          </a:prstGeom>
        </p:spPr>
        <p:txBody>
          <a:bodyPr wrap="square">
            <a:spAutoFit/>
          </a:bodyPr>
          <a:lstStyle/>
          <a:p>
            <a:pPr algn="ctr"/>
            <a:r>
              <a:rPr lang="en-US" sz="2400" b="1" u="sng" dirty="0"/>
              <a:t>Do Not Wrap </a:t>
            </a:r>
            <a:r>
              <a:rPr lang="en-US" sz="2400" b="1" dirty="0" smtClean="0"/>
              <a:t>the </a:t>
            </a:r>
            <a:r>
              <a:rPr lang="en-US" sz="2400" b="1" dirty="0"/>
              <a:t>label around the </a:t>
            </a:r>
            <a:r>
              <a:rPr lang="en-US" sz="2400" b="1" dirty="0" smtClean="0"/>
              <a:t>swabs</a:t>
            </a:r>
            <a:endParaRPr lang="en-US" sz="2400" b="1" dirty="0"/>
          </a:p>
        </p:txBody>
      </p:sp>
    </p:spTree>
    <p:extLst>
      <p:ext uri="{BB962C8B-B14F-4D97-AF65-F5344CB8AC3E}">
        <p14:creationId xmlns:p14="http://schemas.microsoft.com/office/powerpoint/2010/main" val="250705418"/>
      </p:ext>
    </p:extLst>
  </p:cSld>
  <p:clrMapOvr>
    <a:masterClrMapping/>
  </p:clrMapOvr>
  <p:transition>
    <p:fade/>
  </p:transition>
  <p:timing>
    <p:tnLst>
      <p:par>
        <p:cTn id="1" dur="indefinite" restart="never" nodeType="tmRoot"/>
      </p:par>
    </p:tnLst>
  </p:timing>
</p:sld>
</file>

<file path=ppt/slides/slide14.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meadowh\AppData\Local\Microsoft\Windows\Temporary Internet Files\Content.Outlook\GYDL14TS\IMG_7190.jpg"/>
          <p:cNvPicPr>
            <a:picLocks noGrp="1" noSelect="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val="0"/>
              </a:ext>
            </a:extLst>
          </a:blip>
          <a:srcRect l="15572" t="11136" b="17089"/>
          <a:stretch/>
        </p:blipFill>
        <p:spPr bwMode="auto">
          <a:xfrm rot="5400000">
            <a:off x="491577" y="2397962"/>
            <a:ext cx="4105040" cy="2757636"/>
          </a:xfrm>
          <a:prstGeom prst="rect">
            <a:avLst/>
          </a:prstGeom>
          <a:noFill/>
          <a:ln>
            <a:noFill/>
          </a:ln>
        </p:spPr>
      </p:pic>
      <p:pic>
        <p:nvPicPr>
          <p:cNvPr id="3" name="Picture 2"/>
          <p:cNvPicPr>
            <a:picLocks noGrp="1" noSelect="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val="0"/>
              </a:ext>
            </a:extLst>
          </a:blip>
          <a:srcRect t="6389" b="4722"/>
          <a:stretch/>
        </p:blipFill>
        <p:spPr>
          <a:xfrm rot="5400000">
            <a:off x="7273876" y="2487376"/>
            <a:ext cx="4105041" cy="2578808"/>
          </a:xfrm>
          <a:prstGeom prst="rect">
            <a:avLst/>
          </a:prstGeom>
        </p:spPr>
      </p:pic>
      <p:sp>
        <p:nvSpPr>
          <p:cNvPr id="4" name="TextBox 3"/>
          <p:cNvSpPr txBox="1">
            <a:spLocks noGrp="1" noSelect="1" noRot="1" noChangeAspect="1" noMove="1" noResize="1" noEditPoints="1" noAdjustHandles="1" noChangeArrowheads="1" noChangeShapeType="1" noTextEdit="1"/>
          </p:cNvSpPr>
          <p:nvPr/>
        </p:nvSpPr>
        <p:spPr>
          <a:xfrm>
            <a:off x="387911" y="714913"/>
            <a:ext cx="5528318" cy="913070"/>
          </a:xfrm>
          <a:prstGeom prst="rect">
            <a:avLst/>
          </a:prstGeom>
          <a:noFill/>
        </p:spPr>
        <p:txBody>
          <a:bodyPr wrap="square" rtlCol="0">
            <a:spAutoFit/>
          </a:bodyPr>
          <a:lstStyle/>
          <a:p>
            <a:pPr marL="342900" indent="-342900">
              <a:lnSpc>
                <a:spcPts val="1600"/>
              </a:lnSpc>
              <a:buAutoNum type="arabicPeriod"/>
            </a:pPr>
            <a:r>
              <a:rPr lang="en-US" sz="1400" dirty="0" smtClean="0"/>
              <a:t>Verify that  the color coded swabs match the color of the label. </a:t>
            </a:r>
          </a:p>
          <a:p>
            <a:pPr marL="342900" indent="-342900">
              <a:lnSpc>
                <a:spcPts val="1600"/>
              </a:lnSpc>
              <a:buAutoNum type="arabicPeriod"/>
            </a:pPr>
            <a:r>
              <a:rPr lang="en-US" sz="1400" dirty="0"/>
              <a:t>Ensure that the name on the label matches the name on the envelope.</a:t>
            </a:r>
          </a:p>
          <a:p>
            <a:pPr marL="342900" indent="-342900">
              <a:lnSpc>
                <a:spcPts val="1600"/>
              </a:lnSpc>
              <a:buAutoNum type="arabicPeriod"/>
            </a:pPr>
            <a:r>
              <a:rPr lang="en-US" sz="1400" dirty="0"/>
              <a:t>Insert the swabs into the corresponding color-coded </a:t>
            </a:r>
            <a:r>
              <a:rPr lang="en-US" sz="1400" dirty="0" smtClean="0"/>
              <a:t>envelope.</a:t>
            </a:r>
            <a:endParaRPr lang="en-US" sz="1400" dirty="0"/>
          </a:p>
        </p:txBody>
      </p:sp>
      <p:sp>
        <p:nvSpPr>
          <p:cNvPr id="5" name="TextBox 4"/>
          <p:cNvSpPr txBox="1">
            <a:spLocks noGrp="1" noSelect="1" noRot="1" noChangeAspect="1" noMove="1" noResize="1" noEditPoints="1" noAdjustHandles="1" noChangeArrowheads="1" noChangeShapeType="1" noTextEdit="1"/>
          </p:cNvSpPr>
          <p:nvPr/>
        </p:nvSpPr>
        <p:spPr>
          <a:xfrm>
            <a:off x="6991860" y="714913"/>
            <a:ext cx="4812213" cy="738664"/>
          </a:xfrm>
          <a:prstGeom prst="rect">
            <a:avLst/>
          </a:prstGeom>
          <a:noFill/>
        </p:spPr>
        <p:txBody>
          <a:bodyPr wrap="square" rtlCol="0">
            <a:spAutoFit/>
          </a:bodyPr>
          <a:lstStyle>
            <a:defPPr>
              <a:defRPr lang="en-US"/>
            </a:defPPr>
            <a:lvl1pPr>
              <a:defRPr sz="1400" b="1"/>
            </a:lvl1pPr>
          </a:lstStyle>
          <a:p>
            <a:pPr marL="342900" indent="-342900">
              <a:buFont typeface="+mj-lt"/>
              <a:buAutoNum type="arabicPeriod" startAt="4"/>
            </a:pPr>
            <a:r>
              <a:rPr lang="en-US" b="0" dirty="0" smtClean="0"/>
              <a:t>Remove </a:t>
            </a:r>
            <a:r>
              <a:rPr lang="en-US" b="0" dirty="0"/>
              <a:t>the adhesive liner </a:t>
            </a:r>
            <a:r>
              <a:rPr lang="en-US" b="0" dirty="0" smtClean="0"/>
              <a:t>on the envelope and </a:t>
            </a:r>
            <a:r>
              <a:rPr lang="en-US" b="0" dirty="0"/>
              <a:t>seal the </a:t>
            </a:r>
            <a:r>
              <a:rPr lang="en-US" b="0" dirty="0" smtClean="0"/>
              <a:t>envelope</a:t>
            </a:r>
            <a:r>
              <a:rPr lang="en-US" b="0" dirty="0"/>
              <a:t>. </a:t>
            </a:r>
            <a:r>
              <a:rPr lang="en-US" b="0" dirty="0" smtClean="0"/>
              <a:t>Repeat </a:t>
            </a:r>
            <a:r>
              <a:rPr lang="en-US" b="0" dirty="0"/>
              <a:t>these collection steps for </a:t>
            </a:r>
            <a:r>
              <a:rPr lang="en-US" b="0" dirty="0" smtClean="0"/>
              <a:t>all additional  parties collected.</a:t>
            </a:r>
            <a:endParaRPr lang="en-US" b="0" dirty="0"/>
          </a:p>
        </p:txBody>
      </p:sp>
    </p:spTree>
    <p:extLst>
      <p:ext uri="{BB962C8B-B14F-4D97-AF65-F5344CB8AC3E}">
        <p14:creationId xmlns:p14="http://schemas.microsoft.com/office/powerpoint/2010/main" val="1906210874"/>
      </p:ext>
    </p:extLst>
  </p:cSld>
  <p:clrMapOvr>
    <a:masterClrMapping/>
  </p:clrMapOvr>
  <p:transition>
    <p:fade/>
  </p:transition>
  <p:timing>
    <p:tnLst>
      <p:par>
        <p:cTn id="1" dur="indefinite" restart="never" nodeType="tmRoot"/>
      </p:par>
    </p:tnLst>
  </p:timing>
</p:sld>
</file>

<file path=ppt/slides/slide15.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Grp="1" noSelect="1" noRot="1" noChangeAspect="1" noMove="1" noResize="1" noEditPoints="1" noAdjustHandles="1" noChangeArrowheads="1" noChangeShapeType="1" noTextEdit="1"/>
          </p:cNvSpPr>
          <p:nvPr/>
        </p:nvSpPr>
        <p:spPr>
          <a:xfrm>
            <a:off x="819142" y="4576376"/>
            <a:ext cx="9272509" cy="1323439"/>
          </a:xfrm>
          <a:prstGeom prst="rect">
            <a:avLst/>
          </a:prstGeom>
          <a:noFill/>
        </p:spPr>
        <p:txBody>
          <a:bodyPr wrap="square" rtlCol="0">
            <a:spAutoFit/>
          </a:bodyPr>
          <a:lstStyle/>
          <a:p>
            <a:r>
              <a:rPr lang="en-US" sz="1600" dirty="0"/>
              <a:t>If the Specimen Collector and Person Packaging  </a:t>
            </a:r>
            <a:r>
              <a:rPr lang="en-US" sz="1600" dirty="0" smtClean="0"/>
              <a:t>portion </a:t>
            </a:r>
            <a:r>
              <a:rPr lang="en-US" sz="1600" dirty="0"/>
              <a:t>of the form is not completed correctly, it </a:t>
            </a:r>
            <a:r>
              <a:rPr lang="en-US" sz="1600" dirty="0" smtClean="0"/>
              <a:t>may delay the </a:t>
            </a:r>
            <a:r>
              <a:rPr lang="en-US" sz="1600" dirty="0"/>
              <a:t>processing of the </a:t>
            </a:r>
            <a:r>
              <a:rPr lang="en-US" sz="1600" dirty="0" smtClean="0"/>
              <a:t>case. In addition, the collector will be </a:t>
            </a:r>
            <a:r>
              <a:rPr lang="en-US" sz="1600" dirty="0"/>
              <a:t>sent a certificate/affidavit as appropriate, </a:t>
            </a:r>
            <a:r>
              <a:rPr lang="en-US" sz="1600" dirty="0" smtClean="0"/>
              <a:t>that will require completion. If an affidavit is required, it must be notarized prior to returning it to the laboratory. There </a:t>
            </a:r>
            <a:r>
              <a:rPr lang="en-US" sz="1600" dirty="0"/>
              <a:t>are </a:t>
            </a:r>
            <a:r>
              <a:rPr lang="en-US" sz="1600" dirty="0" smtClean="0"/>
              <a:t>various </a:t>
            </a:r>
            <a:r>
              <a:rPr lang="en-US" sz="1600" dirty="0"/>
              <a:t>versions of </a:t>
            </a:r>
            <a:r>
              <a:rPr lang="en-US" sz="1600" dirty="0" smtClean="0"/>
              <a:t>the chain of custody form</a:t>
            </a:r>
            <a:r>
              <a:rPr lang="en-US" sz="1600" dirty="0"/>
              <a:t>, some </a:t>
            </a:r>
            <a:r>
              <a:rPr lang="en-US" sz="1600" dirty="0" smtClean="0"/>
              <a:t>of which require the </a:t>
            </a:r>
            <a:r>
              <a:rPr lang="en-US" sz="1600" dirty="0"/>
              <a:t>signature of the packager and </a:t>
            </a:r>
            <a:r>
              <a:rPr lang="en-US" sz="1600" dirty="0" smtClean="0"/>
              <a:t>others requiring this signature only if the packager is not the individual that performed the collection. </a:t>
            </a:r>
            <a:endParaRPr lang="en-US" sz="1600" dirty="0"/>
          </a:p>
        </p:txBody>
      </p:sp>
      <p:pic>
        <p:nvPicPr>
          <p:cNvPr id="4" name="Picture 3"/>
          <p:cNvPicPr>
            <a:picLocks noGrp="1" noSelect="1" noRot="1" noChangeAspect="1" noMove="1" noResize="1" noEditPoints="1" noAdjustHandles="1" noChangeArrowheads="1" noChangeShapeType="1" noCrop="1"/>
          </p:cNvPicPr>
          <p:nvPr/>
        </p:nvPicPr>
        <p:blipFill rotWithShape="1">
          <a:blip r:embed="rId3" cstate="print"/>
          <a:srcRect l="8538" t="64882" r="8921" b="7626"/>
          <a:stretch/>
        </p:blipFill>
        <p:spPr>
          <a:xfrm>
            <a:off x="571500" y="1585751"/>
            <a:ext cx="6364224" cy="2743200"/>
          </a:xfrm>
          <a:prstGeom prst="rect">
            <a:avLst/>
          </a:prstGeom>
          <a:ln>
            <a:solidFill>
              <a:schemeClr val="tx1"/>
            </a:solidFill>
          </a:ln>
        </p:spPr>
      </p:pic>
      <p:sp>
        <p:nvSpPr>
          <p:cNvPr id="5" name="TextBox 4"/>
          <p:cNvSpPr txBox="1">
            <a:spLocks noGrp="1" noSelect="1" noRot="1" noChangeAspect="1" noMove="1" noResize="1" noEditPoints="1" noAdjustHandles="1" noChangeArrowheads="1" noChangeShapeType="1" noTextEdit="1"/>
          </p:cNvSpPr>
          <p:nvPr/>
        </p:nvSpPr>
        <p:spPr>
          <a:xfrm>
            <a:off x="8904494" y="2343336"/>
            <a:ext cx="2919096" cy="738664"/>
          </a:xfrm>
          <a:prstGeom prst="rect">
            <a:avLst/>
          </a:prstGeom>
          <a:noFill/>
          <a:ln>
            <a:noFill/>
          </a:ln>
        </p:spPr>
        <p:txBody>
          <a:bodyPr wrap="square" rtlCol="0">
            <a:spAutoFit/>
          </a:bodyPr>
          <a:lstStyle/>
          <a:p>
            <a:r>
              <a:rPr lang="en-US" sz="1400" b="1" dirty="0"/>
              <a:t>Please note this </a:t>
            </a:r>
            <a:r>
              <a:rPr lang="en-US" sz="1400" b="1" dirty="0" smtClean="0"/>
              <a:t>section. If this </a:t>
            </a:r>
            <a:r>
              <a:rPr lang="en-US" sz="1400" b="1" dirty="0"/>
              <a:t>statement is </a:t>
            </a:r>
            <a:r>
              <a:rPr lang="en-US" sz="1400" b="1" dirty="0" smtClean="0"/>
              <a:t>present, </a:t>
            </a:r>
            <a:r>
              <a:rPr lang="en-US" sz="1400" b="1" dirty="0"/>
              <a:t>the Witness must sign as Witness and Packager.  </a:t>
            </a:r>
          </a:p>
        </p:txBody>
      </p:sp>
      <p:sp>
        <p:nvSpPr>
          <p:cNvPr id="8" name="5-Point Star 7"/>
          <p:cNvSpPr>
            <a:spLocks noGrp="1" noSelect="1" noRot="1" noChangeAspect="1" noMove="1" noResize="1" noEditPoints="1" noAdjustHandles="1" noChangeArrowheads="1" noChangeShapeType="1" noTextEdit="1"/>
          </p:cNvSpPr>
          <p:nvPr/>
        </p:nvSpPr>
        <p:spPr>
          <a:xfrm>
            <a:off x="8599694" y="2353362"/>
            <a:ext cx="304800" cy="304800"/>
          </a:xfrm>
          <a:prstGeom prst="star5">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5-Point Star 8"/>
          <p:cNvSpPr>
            <a:spLocks noGrp="1" noSelect="1" noRot="1" noChangeAspect="1" noMove="1" noResize="1" noEditPoints="1" noAdjustHandles="1" noChangeArrowheads="1" noChangeShapeType="1" noTextEdit="1"/>
          </p:cNvSpPr>
          <p:nvPr/>
        </p:nvSpPr>
        <p:spPr>
          <a:xfrm>
            <a:off x="514342" y="4631934"/>
            <a:ext cx="304800" cy="313384"/>
          </a:xfrm>
          <a:prstGeom prst="star5">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Left Arrow 1"/>
          <p:cNvSpPr>
            <a:spLocks noGrp="1" noSelect="1" noRot="1" noChangeAspect="1" noMove="1" noResize="1" noEditPoints="1" noAdjustHandles="1" noChangeArrowheads="1" noChangeShapeType="1" noTextEdit="1"/>
          </p:cNvSpPr>
          <p:nvPr/>
        </p:nvSpPr>
        <p:spPr>
          <a:xfrm>
            <a:off x="6607730" y="2582487"/>
            <a:ext cx="1907150" cy="344315"/>
          </a:xfrm>
          <a:prstGeom prst="lef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noSelect="1" noRot="1" noChangeAspect="1" noMove="1" noResize="1" noEditPoints="1" noAdjustHandles="1" noChangeArrowheads="1" noChangeShapeType="1" noTextEdit="1"/>
          </p:cNvSpPr>
          <p:nvPr>
            <p:ph type="title"/>
          </p:nvPr>
        </p:nvSpPr>
        <p:spPr/>
        <p:txBody>
          <a:bodyPr/>
          <a:lstStyle/>
          <a:p>
            <a:r>
              <a:rPr lang="en-US" dirty="0"/>
              <a:t>Chain of Custody Review</a:t>
            </a:r>
            <a:br>
              <a:rPr lang="en-US" dirty="0"/>
            </a:br>
            <a:endParaRPr lang="en-US" dirty="0"/>
          </a:p>
        </p:txBody>
      </p:sp>
    </p:spTree>
    <p:extLst>
      <p:ext uri="{BB962C8B-B14F-4D97-AF65-F5344CB8AC3E}">
        <p14:creationId xmlns:p14="http://schemas.microsoft.com/office/powerpoint/2010/main" val="3726607963"/>
      </p:ext>
    </p:extLst>
  </p:cSld>
  <p:clrMapOvr>
    <a:masterClrMapping/>
  </p:clrMapOvr>
  <p:transition>
    <p:fade/>
  </p:transition>
  <p:timing>
    <p:tnLst>
      <p:par>
        <p:cTn id="1" dur="indefinite" restart="never" nodeType="tmRoot"/>
      </p:par>
    </p:tnLst>
  </p:timing>
</p:sld>
</file>

<file path=ppt/slides/slide16.xml><?xml version="1.0" encoding="utf-8"?>
<p:sld xmlns:p14="http://schemas.microsoft.com/office/powerpoint/2010/main" xmlns:a16="http://schemas.microsoft.com/office/drawing/2014/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noDrilldown="1" noSelect="1" noChangeAspect="1" noMove="1" noResize="1"/>
          </p:cNvGraphicFramePr>
          <p:nvPr>
            <p:extLst>
              <p:ext uri="{D42A27DB-BD31-4B8C-83A1-F6EECF244321}">
                <p14:modId xmlns:p14="http://schemas.microsoft.com/office/powerpoint/2010/main" val="1545190303"/>
              </p:ext>
            </p:extLst>
          </p:nvPr>
        </p:nvGraphicFramePr>
        <p:xfrm>
          <a:off x="5472660" y="1181070"/>
          <a:ext cx="6174789" cy="4648230"/>
        </p:xfrm>
        <a:graphic>
          <a:graphicData uri="http://schemas.openxmlformats.org/drawingml/2006/table">
            <a:tbl>
              <a:tblPr firstRow="1" firstCol="1" bandRow="1">
                <a:tableStyleId>{5C22544A-7EE6-4342-B048-85BDC9FD1C3A}</a:tableStyleId>
              </a:tblPr>
              <a:tblGrid>
                <a:gridCol w="563424">
                  <a:extLst>
                    <a:ext uri="{9D8B030D-6E8A-4147-A177-3AD203B41FA5}">
                      <a16:colId xmlns:a16="http://schemas.microsoft.com/office/drawing/2014/main" val="20000"/>
                    </a:ext>
                  </a:extLst>
                </a:gridCol>
                <a:gridCol w="4627353">
                  <a:extLst>
                    <a:ext uri="{9D8B030D-6E8A-4147-A177-3AD203B41FA5}">
                      <a16:colId xmlns:a16="http://schemas.microsoft.com/office/drawing/2014/main" val="20001"/>
                    </a:ext>
                  </a:extLst>
                </a:gridCol>
                <a:gridCol w="984012">
                  <a:extLst>
                    <a:ext uri="{9D8B030D-6E8A-4147-A177-3AD203B41FA5}">
                      <a16:colId xmlns:a16="http://schemas.microsoft.com/office/drawing/2014/main" val="20002"/>
                    </a:ext>
                  </a:extLst>
                </a:gridCol>
              </a:tblGrid>
              <a:tr h="411844">
                <a:tc>
                  <a:txBody>
                    <a:bodyPr/>
                    <a:lstStyle/>
                    <a:p>
                      <a:pPr marL="0" marR="0" algn="ctr">
                        <a:lnSpc>
                          <a:spcPct val="107000"/>
                        </a:lnSpc>
                        <a:spcBef>
                          <a:spcPts val="0"/>
                        </a:spcBef>
                        <a:spcAft>
                          <a:spcPts val="0"/>
                        </a:spcAft>
                      </a:pPr>
                      <a:r>
                        <a:rPr lang="en-US" sz="1000" dirty="0">
                          <a:effectLst/>
                        </a:rPr>
                        <a:t>Item</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1776" marR="61776" marT="0" marB="0" anchor="ctr"/>
                </a:tc>
                <a:tc>
                  <a:txBody>
                    <a:bodyPr/>
                    <a:lstStyle/>
                    <a:p>
                      <a:pPr marL="0" marR="0" algn="ctr">
                        <a:lnSpc>
                          <a:spcPct val="107000"/>
                        </a:lnSpc>
                        <a:spcBef>
                          <a:spcPts val="0"/>
                        </a:spcBef>
                        <a:spcAft>
                          <a:spcPts val="0"/>
                        </a:spcAft>
                      </a:pPr>
                      <a:r>
                        <a:rPr lang="en-US" sz="10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1776" marR="61776" marT="0" marB="0" anchor="ctr"/>
                </a:tc>
                <a:tc>
                  <a:txBody>
                    <a:bodyPr/>
                    <a:lstStyle/>
                    <a:p>
                      <a:pPr marL="0" marR="0" algn="ctr">
                        <a:lnSpc>
                          <a:spcPct val="107000"/>
                        </a:lnSpc>
                        <a:spcBef>
                          <a:spcPts val="0"/>
                        </a:spcBef>
                        <a:spcAft>
                          <a:spcPts val="0"/>
                        </a:spcAft>
                      </a:pPr>
                      <a:r>
                        <a:rPr lang="en-US" sz="900">
                          <a:effectLst/>
                        </a:rPr>
                        <a:t>Complete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1776" marR="61776" marT="0" marB="0" anchor="ctr"/>
                </a:tc>
                <a:extLst>
                  <a:ext uri="{0D108BD9-81ED-4DB2-BD59-A6C34878D82A}">
                    <a16:rowId xmlns:a16="http://schemas.microsoft.com/office/drawing/2014/main" val="10000"/>
                  </a:ext>
                </a:extLst>
              </a:tr>
              <a:tr h="411844">
                <a:tc>
                  <a:txBody>
                    <a:bodyPr/>
                    <a:lstStyle/>
                    <a:p>
                      <a:pPr marL="0" marR="0" algn="ctr">
                        <a:lnSpc>
                          <a:spcPct val="107000"/>
                        </a:lnSpc>
                        <a:spcBef>
                          <a:spcPts val="0"/>
                        </a:spcBef>
                        <a:spcAft>
                          <a:spcPts val="0"/>
                        </a:spcAft>
                      </a:pPr>
                      <a:r>
                        <a:rPr lang="en-US" sz="1000">
                          <a:effectLst/>
                        </a:rPr>
                        <a:t>#1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1776" marR="61776" marT="0" marB="0" anchor="ctr"/>
                </a:tc>
                <a:tc>
                  <a:txBody>
                    <a:bodyPr/>
                    <a:lstStyle/>
                    <a:p>
                      <a:pPr marL="0" marR="0" algn="l">
                        <a:lnSpc>
                          <a:spcPct val="107000"/>
                        </a:lnSpc>
                        <a:spcBef>
                          <a:spcPts val="0"/>
                        </a:spcBef>
                        <a:spcAft>
                          <a:spcPts val="0"/>
                        </a:spcAft>
                      </a:pPr>
                      <a:r>
                        <a:rPr lang="en-US" sz="1000" dirty="0">
                          <a:solidFill>
                            <a:schemeClr val="accent4">
                              <a:lumMod val="50000"/>
                            </a:schemeClr>
                          </a:solidFill>
                          <a:effectLst/>
                        </a:rPr>
                        <a:t>Are reference numbers </a:t>
                      </a:r>
                      <a:r>
                        <a:rPr lang="en-US" sz="1000" dirty="0" smtClean="0">
                          <a:solidFill>
                            <a:schemeClr val="accent4">
                              <a:lumMod val="50000"/>
                            </a:schemeClr>
                          </a:solidFill>
                          <a:effectLst/>
                        </a:rPr>
                        <a:t>required/provided by this client?</a:t>
                      </a:r>
                      <a:endParaRPr lang="en-US" sz="90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1776" marR="61776" marT="0" marB="0" anchor="ctr">
                    <a:solidFill>
                      <a:schemeClr val="bg1">
                        <a:lumMod val="95000"/>
                      </a:schemeClr>
                    </a:solidFill>
                  </a:tcPr>
                </a:tc>
                <a:tc>
                  <a:txBody>
                    <a:bodyPr/>
                    <a:lstStyle/>
                    <a:p>
                      <a:pPr marL="0" marR="0" algn="ctr">
                        <a:lnSpc>
                          <a:spcPct val="107000"/>
                        </a:lnSpc>
                        <a:spcBef>
                          <a:spcPts val="0"/>
                        </a:spcBef>
                        <a:spcAft>
                          <a:spcPts val="0"/>
                        </a:spcAft>
                      </a:pPr>
                      <a:r>
                        <a:rPr lang="en-US" sz="9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1776" marR="61776" marT="0" marB="0" anchor="ctr">
                    <a:solidFill>
                      <a:schemeClr val="bg1">
                        <a:lumMod val="95000"/>
                      </a:schemeClr>
                    </a:solidFill>
                  </a:tcPr>
                </a:tc>
                <a:extLst>
                  <a:ext uri="{0D108BD9-81ED-4DB2-BD59-A6C34878D82A}">
                    <a16:rowId xmlns:a16="http://schemas.microsoft.com/office/drawing/2014/main" val="10001"/>
                  </a:ext>
                </a:extLst>
              </a:tr>
              <a:tr h="411844">
                <a:tc>
                  <a:txBody>
                    <a:bodyPr/>
                    <a:lstStyle/>
                    <a:p>
                      <a:pPr marL="0" marR="0" algn="ctr">
                        <a:lnSpc>
                          <a:spcPct val="107000"/>
                        </a:lnSpc>
                        <a:spcBef>
                          <a:spcPts val="0"/>
                        </a:spcBef>
                        <a:spcAft>
                          <a:spcPts val="0"/>
                        </a:spcAft>
                      </a:pPr>
                      <a:r>
                        <a:rPr lang="en-US" sz="1000">
                          <a:effectLst/>
                        </a:rPr>
                        <a:t>#2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1776" marR="61776" marT="0" marB="0" anchor="ctr"/>
                </a:tc>
                <a:tc>
                  <a:txBody>
                    <a:bodyPr/>
                    <a:lstStyle/>
                    <a:p>
                      <a:pPr marL="0" marR="0" algn="l">
                        <a:lnSpc>
                          <a:spcPct val="107000"/>
                        </a:lnSpc>
                        <a:spcBef>
                          <a:spcPts val="0"/>
                        </a:spcBef>
                        <a:spcAft>
                          <a:spcPts val="0"/>
                        </a:spcAft>
                      </a:pPr>
                      <a:r>
                        <a:rPr lang="en-US" sz="1000" dirty="0" smtClean="0">
                          <a:solidFill>
                            <a:schemeClr val="accent4">
                              <a:lumMod val="50000"/>
                            </a:schemeClr>
                          </a:solidFill>
                          <a:effectLst/>
                        </a:rPr>
                        <a:t>Is the correct </a:t>
                      </a:r>
                      <a:r>
                        <a:rPr lang="en-US" sz="1000" dirty="0">
                          <a:solidFill>
                            <a:schemeClr val="accent4">
                              <a:lumMod val="50000"/>
                            </a:schemeClr>
                          </a:solidFill>
                          <a:effectLst/>
                        </a:rPr>
                        <a:t>account number provided </a:t>
                      </a:r>
                      <a:r>
                        <a:rPr lang="en-US" sz="1000" dirty="0" smtClean="0">
                          <a:solidFill>
                            <a:schemeClr val="accent4">
                              <a:lumMod val="50000"/>
                            </a:schemeClr>
                          </a:solidFill>
                          <a:effectLst/>
                        </a:rPr>
                        <a:t>in the top left hand section on  the front </a:t>
                      </a:r>
                      <a:r>
                        <a:rPr lang="en-US" sz="1000" dirty="0">
                          <a:solidFill>
                            <a:schemeClr val="accent4">
                              <a:lumMod val="50000"/>
                            </a:schemeClr>
                          </a:solidFill>
                          <a:effectLst/>
                        </a:rPr>
                        <a:t>of </a:t>
                      </a:r>
                      <a:r>
                        <a:rPr lang="en-US" sz="1000" strike="noStrike" dirty="0" smtClean="0">
                          <a:solidFill>
                            <a:schemeClr val="accent4">
                              <a:lumMod val="50000"/>
                            </a:schemeClr>
                          </a:solidFill>
                          <a:effectLst/>
                        </a:rPr>
                        <a:t>Client Authorization form</a:t>
                      </a:r>
                      <a:r>
                        <a:rPr lang="en-US" sz="1000" dirty="0" smtClean="0">
                          <a:solidFill>
                            <a:schemeClr val="accent4">
                              <a:lumMod val="50000"/>
                            </a:schemeClr>
                          </a:solidFill>
                          <a:effectLst/>
                        </a:rPr>
                        <a:t>?</a:t>
                      </a:r>
                      <a:endParaRPr lang="en-US" sz="90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1776" marR="61776" marT="0" marB="0" anchor="ctr">
                    <a:solidFill>
                      <a:schemeClr val="bg1"/>
                    </a:solidFill>
                  </a:tcPr>
                </a:tc>
                <a:tc>
                  <a:txBody>
                    <a:bodyPr/>
                    <a:lstStyle/>
                    <a:p>
                      <a:pPr marL="0" marR="0" algn="ctr">
                        <a:lnSpc>
                          <a:spcPct val="107000"/>
                        </a:lnSpc>
                        <a:spcBef>
                          <a:spcPts val="0"/>
                        </a:spcBef>
                        <a:spcAft>
                          <a:spcPts val="0"/>
                        </a:spcAft>
                      </a:pPr>
                      <a:r>
                        <a:rPr lang="en-US" sz="9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1776" marR="61776" marT="0" marB="0" anchor="ctr">
                    <a:solidFill>
                      <a:schemeClr val="bg1"/>
                    </a:solidFill>
                  </a:tcPr>
                </a:tc>
                <a:extLst>
                  <a:ext uri="{0D108BD9-81ED-4DB2-BD59-A6C34878D82A}">
                    <a16:rowId xmlns:a16="http://schemas.microsoft.com/office/drawing/2014/main" val="10002"/>
                  </a:ext>
                </a:extLst>
              </a:tr>
              <a:tr h="501845">
                <a:tc>
                  <a:txBody>
                    <a:bodyPr/>
                    <a:lstStyle/>
                    <a:p>
                      <a:pPr marL="0" marR="0" algn="ctr">
                        <a:lnSpc>
                          <a:spcPct val="107000"/>
                        </a:lnSpc>
                        <a:spcBef>
                          <a:spcPts val="0"/>
                        </a:spcBef>
                        <a:spcAft>
                          <a:spcPts val="0"/>
                        </a:spcAft>
                      </a:pPr>
                      <a:r>
                        <a:rPr lang="en-US" sz="1000" dirty="0">
                          <a:effectLst/>
                        </a:rPr>
                        <a:t>#3</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1776" marR="61776" marT="0" marB="0" anchor="ctr"/>
                </a:tc>
                <a:tc>
                  <a:txBody>
                    <a:bodyPr/>
                    <a:lstStyle/>
                    <a:p>
                      <a:pPr marL="0" marR="0" algn="l">
                        <a:lnSpc>
                          <a:spcPct val="107000"/>
                        </a:lnSpc>
                        <a:spcBef>
                          <a:spcPts val="0"/>
                        </a:spcBef>
                        <a:spcAft>
                          <a:spcPts val="0"/>
                        </a:spcAft>
                      </a:pPr>
                      <a:r>
                        <a:rPr lang="en-US" sz="1000" strike="noStrike" dirty="0" smtClean="0">
                          <a:solidFill>
                            <a:schemeClr val="accent4">
                              <a:lumMod val="50000"/>
                            </a:schemeClr>
                          </a:solidFill>
                          <a:effectLst/>
                        </a:rPr>
                        <a:t>Are all parties names in the case provided in the "List All Parties" field? </a:t>
                      </a:r>
                      <a:r>
                        <a:rPr lang="en-US" sz="1000" dirty="0" smtClean="0">
                          <a:solidFill>
                            <a:schemeClr val="accent4">
                              <a:lumMod val="50000"/>
                            </a:schemeClr>
                          </a:solidFill>
                          <a:effectLst/>
                        </a:rPr>
                        <a:t>Mother </a:t>
                      </a:r>
                      <a:r>
                        <a:rPr lang="en-US" sz="1000" dirty="0">
                          <a:solidFill>
                            <a:schemeClr val="accent4">
                              <a:lumMod val="50000"/>
                            </a:schemeClr>
                          </a:solidFill>
                          <a:effectLst/>
                        </a:rPr>
                        <a:t>not tested in this case?  Write MNT in </a:t>
                      </a:r>
                      <a:r>
                        <a:rPr lang="en-US" sz="1000" dirty="0" smtClean="0">
                          <a:solidFill>
                            <a:schemeClr val="accent4">
                              <a:lumMod val="50000"/>
                            </a:schemeClr>
                          </a:solidFill>
                          <a:effectLst/>
                        </a:rPr>
                        <a:t>this field and in the Mother’s section of the Client Authorization form.</a:t>
                      </a:r>
                      <a:endParaRPr lang="en-US" sz="90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1776" marR="61776" marT="0" marB="0" anchor="ctr">
                    <a:solidFill>
                      <a:schemeClr val="bg1">
                        <a:lumMod val="95000"/>
                      </a:schemeClr>
                    </a:solidFill>
                  </a:tcPr>
                </a:tc>
                <a:tc>
                  <a:txBody>
                    <a:bodyPr/>
                    <a:lstStyle/>
                    <a:p>
                      <a:pPr marL="0" marR="0" algn="ctr">
                        <a:lnSpc>
                          <a:spcPct val="107000"/>
                        </a:lnSpc>
                        <a:spcBef>
                          <a:spcPts val="0"/>
                        </a:spcBef>
                        <a:spcAft>
                          <a:spcPts val="0"/>
                        </a:spcAft>
                      </a:pPr>
                      <a:r>
                        <a:rPr lang="en-US" sz="9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1776" marR="61776" marT="0" marB="0" anchor="ctr">
                    <a:solidFill>
                      <a:schemeClr val="bg1">
                        <a:lumMod val="95000"/>
                      </a:schemeClr>
                    </a:solidFill>
                  </a:tcPr>
                </a:tc>
                <a:extLst>
                  <a:ext uri="{0D108BD9-81ED-4DB2-BD59-A6C34878D82A}">
                    <a16:rowId xmlns:a16="http://schemas.microsoft.com/office/drawing/2014/main" val="10003"/>
                  </a:ext>
                </a:extLst>
              </a:tr>
              <a:tr h="671631">
                <a:tc>
                  <a:txBody>
                    <a:bodyPr/>
                    <a:lstStyle/>
                    <a:p>
                      <a:pPr marL="0" marR="0" algn="ctr">
                        <a:lnSpc>
                          <a:spcPct val="107000"/>
                        </a:lnSpc>
                        <a:spcBef>
                          <a:spcPts val="0"/>
                        </a:spcBef>
                        <a:spcAft>
                          <a:spcPts val="0"/>
                        </a:spcAft>
                      </a:pPr>
                      <a:r>
                        <a:rPr lang="en-US" sz="1000">
                          <a:effectLst/>
                        </a:rPr>
                        <a:t>#4</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1776" marR="61776" marT="0" marB="0" anchor="ctr"/>
                </a:tc>
                <a:tc>
                  <a:txBody>
                    <a:bodyPr/>
                    <a:lstStyle/>
                    <a:p>
                      <a:pPr marL="0" marR="0" algn="l">
                        <a:lnSpc>
                          <a:spcPct val="107000"/>
                        </a:lnSpc>
                        <a:spcBef>
                          <a:spcPts val="0"/>
                        </a:spcBef>
                        <a:spcAft>
                          <a:spcPts val="0"/>
                        </a:spcAft>
                      </a:pPr>
                      <a:r>
                        <a:rPr lang="en-US" sz="1000" dirty="0" smtClean="0">
                          <a:solidFill>
                            <a:schemeClr val="accent4">
                              <a:lumMod val="50000"/>
                            </a:schemeClr>
                          </a:solidFill>
                          <a:effectLst/>
                        </a:rPr>
                        <a:t>Have all of </a:t>
                      </a:r>
                      <a:r>
                        <a:rPr lang="en-US" sz="1000" dirty="0">
                          <a:solidFill>
                            <a:schemeClr val="accent4">
                              <a:lumMod val="50000"/>
                            </a:schemeClr>
                          </a:solidFill>
                          <a:effectLst/>
                        </a:rPr>
                        <a:t>the shaded </a:t>
                      </a:r>
                      <a:r>
                        <a:rPr lang="en-US" sz="1000" dirty="0" smtClean="0">
                          <a:solidFill>
                            <a:schemeClr val="accent4">
                              <a:lumMod val="50000"/>
                            </a:schemeClr>
                          </a:solidFill>
                          <a:effectLst/>
                        </a:rPr>
                        <a:t>sections of the Client</a:t>
                      </a:r>
                      <a:r>
                        <a:rPr lang="en-US" sz="1000" baseline="0" dirty="0" smtClean="0">
                          <a:solidFill>
                            <a:schemeClr val="accent4">
                              <a:lumMod val="50000"/>
                            </a:schemeClr>
                          </a:solidFill>
                          <a:effectLst/>
                        </a:rPr>
                        <a:t> Authorization </a:t>
                      </a:r>
                      <a:r>
                        <a:rPr lang="en-US" sz="1000" dirty="0" smtClean="0">
                          <a:solidFill>
                            <a:schemeClr val="accent4">
                              <a:lumMod val="50000"/>
                            </a:schemeClr>
                          </a:solidFill>
                          <a:effectLst/>
                        </a:rPr>
                        <a:t>form been completed? If not, ensure</a:t>
                      </a:r>
                      <a:r>
                        <a:rPr lang="en-US" sz="1000" baseline="0" dirty="0" smtClean="0">
                          <a:solidFill>
                            <a:schemeClr val="accent4">
                              <a:lumMod val="50000"/>
                            </a:schemeClr>
                          </a:solidFill>
                          <a:effectLst/>
                        </a:rPr>
                        <a:t> completion before packaging the sample(s) and shipping to the laboratory. Request additional information as appropriate from the individual(s) that were collected and/or staff member that provided the </a:t>
                      </a:r>
                      <a:r>
                        <a:rPr lang="en-US" sz="1000" strike="noStrike" baseline="0" dirty="0" smtClean="0">
                          <a:solidFill>
                            <a:schemeClr val="accent4">
                              <a:lumMod val="50000"/>
                            </a:schemeClr>
                          </a:solidFill>
                          <a:effectLst/>
                        </a:rPr>
                        <a:t>Client Authorization form. </a:t>
                      </a:r>
                      <a:endParaRPr lang="en-US" sz="900" strike="noStrike" dirty="0">
                        <a:solidFill>
                          <a:schemeClr val="accent4">
                            <a:lumMod val="50000"/>
                          </a:schemeClr>
                        </a:solidFill>
                        <a:effectLst/>
                      </a:endParaRPr>
                    </a:p>
                  </a:txBody>
                  <a:tcPr marL="61776" marR="61776" marT="0" marB="0" anchor="ctr">
                    <a:solidFill>
                      <a:schemeClr val="bg1"/>
                    </a:solidFill>
                  </a:tcPr>
                </a:tc>
                <a:tc>
                  <a:txBody>
                    <a:bodyPr/>
                    <a:lstStyle/>
                    <a:p>
                      <a:pPr marL="0" marR="0" algn="ctr">
                        <a:lnSpc>
                          <a:spcPct val="107000"/>
                        </a:lnSpc>
                        <a:spcBef>
                          <a:spcPts val="0"/>
                        </a:spcBef>
                        <a:spcAft>
                          <a:spcPts val="0"/>
                        </a:spcAft>
                      </a:pPr>
                      <a:r>
                        <a:rPr lang="en-US" sz="9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1776" marR="61776" marT="0" marB="0" anchor="ctr">
                    <a:solidFill>
                      <a:schemeClr val="bg1"/>
                    </a:solidFill>
                  </a:tcPr>
                </a:tc>
                <a:extLst>
                  <a:ext uri="{0D108BD9-81ED-4DB2-BD59-A6C34878D82A}">
                    <a16:rowId xmlns:a16="http://schemas.microsoft.com/office/drawing/2014/main" val="10004"/>
                  </a:ext>
                </a:extLst>
              </a:tr>
              <a:tr h="501845">
                <a:tc>
                  <a:txBody>
                    <a:bodyPr/>
                    <a:lstStyle/>
                    <a:p>
                      <a:pPr marL="0" marR="0" algn="ctr">
                        <a:lnSpc>
                          <a:spcPct val="107000"/>
                        </a:lnSpc>
                        <a:spcBef>
                          <a:spcPts val="0"/>
                        </a:spcBef>
                        <a:spcAft>
                          <a:spcPts val="0"/>
                        </a:spcAft>
                      </a:pPr>
                      <a:r>
                        <a:rPr lang="en-US" sz="1000">
                          <a:effectLst/>
                        </a:rPr>
                        <a:t>#5</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1776" marR="61776" marT="0" marB="0" anchor="ct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000" dirty="0" smtClean="0">
                          <a:solidFill>
                            <a:schemeClr val="accent4">
                              <a:lumMod val="50000"/>
                            </a:schemeClr>
                          </a:solidFill>
                          <a:effectLst/>
                        </a:rPr>
                        <a:t>Are photos clear and each party identifiable? </a:t>
                      </a:r>
                      <a:endParaRPr lang="en-US" sz="900" dirty="0" smtClean="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r>
                        <a:rPr lang="en-US" sz="1000" dirty="0" smtClean="0">
                          <a:solidFill>
                            <a:schemeClr val="accent4">
                              <a:lumMod val="50000"/>
                            </a:schemeClr>
                          </a:solidFill>
                          <a:effectLst/>
                        </a:rPr>
                        <a:t>If </a:t>
                      </a:r>
                      <a:r>
                        <a:rPr lang="en-US" sz="1000" dirty="0">
                          <a:solidFill>
                            <a:schemeClr val="accent4">
                              <a:lumMod val="50000"/>
                            </a:schemeClr>
                          </a:solidFill>
                          <a:effectLst/>
                        </a:rPr>
                        <a:t>unable to </a:t>
                      </a:r>
                      <a:r>
                        <a:rPr lang="en-US" sz="1000" dirty="0" smtClean="0">
                          <a:solidFill>
                            <a:schemeClr val="accent4">
                              <a:lumMod val="50000"/>
                            </a:schemeClr>
                          </a:solidFill>
                          <a:effectLst/>
                        </a:rPr>
                        <a:t>take</a:t>
                      </a:r>
                      <a:r>
                        <a:rPr lang="en-US" sz="1000" baseline="0" dirty="0" smtClean="0">
                          <a:solidFill>
                            <a:schemeClr val="accent4">
                              <a:lumMod val="50000"/>
                            </a:schemeClr>
                          </a:solidFill>
                          <a:effectLst/>
                        </a:rPr>
                        <a:t> </a:t>
                      </a:r>
                      <a:r>
                        <a:rPr lang="en-US" sz="1000" dirty="0" smtClean="0">
                          <a:solidFill>
                            <a:schemeClr val="accent4">
                              <a:lumMod val="50000"/>
                            </a:schemeClr>
                          </a:solidFill>
                          <a:effectLst/>
                        </a:rPr>
                        <a:t>a photograph </a:t>
                      </a:r>
                      <a:r>
                        <a:rPr lang="en-US" sz="1000" dirty="0">
                          <a:solidFill>
                            <a:schemeClr val="accent4">
                              <a:lumMod val="50000"/>
                            </a:schemeClr>
                          </a:solidFill>
                          <a:effectLst/>
                        </a:rPr>
                        <a:t>at the time of collection, </a:t>
                      </a:r>
                      <a:r>
                        <a:rPr lang="en-US" sz="1000" dirty="0" smtClean="0">
                          <a:solidFill>
                            <a:schemeClr val="accent4">
                              <a:lumMod val="50000"/>
                            </a:schemeClr>
                          </a:solidFill>
                          <a:effectLst/>
                        </a:rPr>
                        <a:t>include explanation of why it was not obtained. </a:t>
                      </a:r>
                      <a:endParaRPr lang="en-US" sz="90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1776" marR="61776" marT="0" marB="0" anchor="ctr">
                    <a:solidFill>
                      <a:schemeClr val="bg1">
                        <a:lumMod val="95000"/>
                      </a:schemeClr>
                    </a:solidFill>
                  </a:tcPr>
                </a:tc>
                <a:tc>
                  <a:txBody>
                    <a:bodyPr/>
                    <a:lstStyle/>
                    <a:p>
                      <a:pPr marL="0" marR="0" algn="ctr">
                        <a:lnSpc>
                          <a:spcPct val="107000"/>
                        </a:lnSpc>
                        <a:spcBef>
                          <a:spcPts val="0"/>
                        </a:spcBef>
                        <a:spcAft>
                          <a:spcPts val="0"/>
                        </a:spcAft>
                      </a:pPr>
                      <a:r>
                        <a:rPr lang="en-US" sz="9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1776" marR="61776" marT="0" marB="0" anchor="ctr">
                    <a:solidFill>
                      <a:schemeClr val="bg1">
                        <a:lumMod val="95000"/>
                      </a:schemeClr>
                    </a:solidFill>
                  </a:tcPr>
                </a:tc>
                <a:extLst>
                  <a:ext uri="{0D108BD9-81ED-4DB2-BD59-A6C34878D82A}">
                    <a16:rowId xmlns:a16="http://schemas.microsoft.com/office/drawing/2014/main" val="10005"/>
                  </a:ext>
                </a:extLst>
              </a:tr>
              <a:tr h="411844">
                <a:tc>
                  <a:txBody>
                    <a:bodyPr/>
                    <a:lstStyle/>
                    <a:p>
                      <a:pPr marL="0" marR="0" algn="ctr">
                        <a:lnSpc>
                          <a:spcPct val="107000"/>
                        </a:lnSpc>
                        <a:spcBef>
                          <a:spcPts val="0"/>
                        </a:spcBef>
                        <a:spcAft>
                          <a:spcPts val="0"/>
                        </a:spcAft>
                      </a:pPr>
                      <a:r>
                        <a:rPr lang="en-US" sz="1000">
                          <a:effectLst/>
                        </a:rPr>
                        <a:t>#6</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1776" marR="61776" marT="0" marB="0" anchor="ctr"/>
                </a:tc>
                <a:tc>
                  <a:txBody>
                    <a:bodyPr/>
                    <a:lstStyle/>
                    <a:p>
                      <a:pPr marL="0" marR="0" algn="l">
                        <a:lnSpc>
                          <a:spcPct val="107000"/>
                        </a:lnSpc>
                        <a:spcBef>
                          <a:spcPts val="0"/>
                        </a:spcBef>
                        <a:spcAft>
                          <a:spcPts val="0"/>
                        </a:spcAft>
                      </a:pPr>
                      <a:r>
                        <a:rPr lang="en-US" sz="1000" dirty="0" smtClean="0">
                          <a:solidFill>
                            <a:schemeClr val="accent4">
                              <a:lumMod val="50000"/>
                            </a:schemeClr>
                          </a:solidFill>
                          <a:effectLst/>
                        </a:rPr>
                        <a:t>Is</a:t>
                      </a:r>
                      <a:r>
                        <a:rPr lang="en-US" sz="1000" baseline="0" dirty="0" smtClean="0">
                          <a:solidFill>
                            <a:schemeClr val="accent4">
                              <a:lumMod val="50000"/>
                            </a:schemeClr>
                          </a:solidFill>
                          <a:effectLst/>
                        </a:rPr>
                        <a:t> the</a:t>
                      </a:r>
                      <a:r>
                        <a:rPr lang="en-US" sz="1000" dirty="0" smtClean="0">
                          <a:solidFill>
                            <a:schemeClr val="accent4">
                              <a:lumMod val="50000"/>
                            </a:schemeClr>
                          </a:solidFill>
                          <a:effectLst/>
                        </a:rPr>
                        <a:t> </a:t>
                      </a:r>
                      <a:r>
                        <a:rPr lang="en-US" sz="1000" dirty="0">
                          <a:solidFill>
                            <a:schemeClr val="accent4">
                              <a:lumMod val="50000"/>
                            </a:schemeClr>
                          </a:solidFill>
                          <a:effectLst/>
                        </a:rPr>
                        <a:t>consent section </a:t>
                      </a:r>
                      <a:r>
                        <a:rPr lang="en-US" sz="1000" dirty="0" smtClean="0">
                          <a:solidFill>
                            <a:schemeClr val="accent4">
                              <a:lumMod val="50000"/>
                            </a:schemeClr>
                          </a:solidFill>
                          <a:effectLst/>
                        </a:rPr>
                        <a:t>of the </a:t>
                      </a:r>
                      <a:r>
                        <a:rPr lang="en-US" sz="1000" strike="noStrike" dirty="0" smtClean="0">
                          <a:solidFill>
                            <a:schemeClr val="accent4">
                              <a:lumMod val="50000"/>
                            </a:schemeClr>
                          </a:solidFill>
                          <a:effectLst/>
                        </a:rPr>
                        <a:t>Client Authorization </a:t>
                      </a:r>
                      <a:r>
                        <a:rPr lang="en-US" sz="1000" baseline="0" dirty="0" smtClean="0">
                          <a:solidFill>
                            <a:schemeClr val="accent4">
                              <a:lumMod val="50000"/>
                            </a:schemeClr>
                          </a:solidFill>
                          <a:effectLst/>
                        </a:rPr>
                        <a:t>form complete? Ensure all information is provided, including the </a:t>
                      </a:r>
                      <a:r>
                        <a:rPr lang="en-US" sz="1000" dirty="0" smtClean="0">
                          <a:solidFill>
                            <a:schemeClr val="accent4">
                              <a:lumMod val="50000"/>
                            </a:schemeClr>
                          </a:solidFill>
                          <a:effectLst/>
                        </a:rPr>
                        <a:t>date of signature.</a:t>
                      </a:r>
                      <a:endParaRPr lang="en-US" sz="90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1776" marR="61776" marT="0" marB="0" anchor="ctr">
                    <a:solidFill>
                      <a:schemeClr val="bg1"/>
                    </a:solidFill>
                  </a:tcPr>
                </a:tc>
                <a:tc>
                  <a:txBody>
                    <a:bodyPr/>
                    <a:lstStyle/>
                    <a:p>
                      <a:pPr marL="0" marR="0" algn="ctr">
                        <a:lnSpc>
                          <a:spcPct val="107000"/>
                        </a:lnSpc>
                        <a:spcBef>
                          <a:spcPts val="0"/>
                        </a:spcBef>
                        <a:spcAft>
                          <a:spcPts val="0"/>
                        </a:spcAft>
                      </a:pPr>
                      <a:r>
                        <a:rPr lang="en-US" sz="9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1776" marR="61776" marT="0" marB="0" anchor="ctr">
                    <a:solidFill>
                      <a:schemeClr val="bg1"/>
                    </a:solidFill>
                  </a:tcPr>
                </a:tc>
                <a:extLst>
                  <a:ext uri="{0D108BD9-81ED-4DB2-BD59-A6C34878D82A}">
                    <a16:rowId xmlns:a16="http://schemas.microsoft.com/office/drawing/2014/main" val="10006"/>
                  </a:ext>
                </a:extLst>
              </a:tr>
              <a:tr h="411844">
                <a:tc>
                  <a:txBody>
                    <a:bodyPr/>
                    <a:lstStyle/>
                    <a:p>
                      <a:pPr marL="0" marR="0" algn="ctr">
                        <a:lnSpc>
                          <a:spcPct val="107000"/>
                        </a:lnSpc>
                        <a:spcBef>
                          <a:spcPts val="0"/>
                        </a:spcBef>
                        <a:spcAft>
                          <a:spcPts val="0"/>
                        </a:spcAft>
                      </a:pPr>
                      <a:r>
                        <a:rPr lang="en-US" sz="1000" dirty="0">
                          <a:effectLst/>
                        </a:rPr>
                        <a:t>#7</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1776" marR="61776" marT="0" marB="0" anchor="ctr"/>
                </a:tc>
                <a:tc>
                  <a:txBody>
                    <a:bodyPr/>
                    <a:lstStyle/>
                    <a:p>
                      <a:pPr marL="0" marR="0" algn="l">
                        <a:lnSpc>
                          <a:spcPct val="107000"/>
                        </a:lnSpc>
                        <a:spcBef>
                          <a:spcPts val="0"/>
                        </a:spcBef>
                        <a:spcAft>
                          <a:spcPts val="0"/>
                        </a:spcAft>
                      </a:pPr>
                      <a:r>
                        <a:rPr lang="en-US" sz="1000" dirty="0" smtClean="0">
                          <a:solidFill>
                            <a:schemeClr val="accent4">
                              <a:lumMod val="50000"/>
                            </a:schemeClr>
                          </a:solidFill>
                          <a:effectLst/>
                        </a:rPr>
                        <a:t>Is the </a:t>
                      </a:r>
                      <a:r>
                        <a:rPr lang="en-US" sz="1000" dirty="0">
                          <a:solidFill>
                            <a:schemeClr val="accent4">
                              <a:lumMod val="50000"/>
                            </a:schemeClr>
                          </a:solidFill>
                          <a:effectLst/>
                        </a:rPr>
                        <a:t>collector information complete?  </a:t>
                      </a:r>
                      <a:endParaRPr lang="en-US" sz="90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1776" marR="61776" marT="0" marB="0" anchor="ctr">
                    <a:solidFill>
                      <a:schemeClr val="bg1">
                        <a:lumMod val="95000"/>
                      </a:schemeClr>
                    </a:solidFill>
                  </a:tcPr>
                </a:tc>
                <a:tc>
                  <a:txBody>
                    <a:bodyPr/>
                    <a:lstStyle/>
                    <a:p>
                      <a:pPr marL="0" marR="0" algn="ctr">
                        <a:lnSpc>
                          <a:spcPct val="107000"/>
                        </a:lnSpc>
                        <a:spcBef>
                          <a:spcPts val="0"/>
                        </a:spcBef>
                        <a:spcAft>
                          <a:spcPts val="0"/>
                        </a:spcAft>
                      </a:pPr>
                      <a:r>
                        <a:rPr lang="en-US" sz="9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1776" marR="61776" marT="0" marB="0" anchor="ctr">
                    <a:solidFill>
                      <a:schemeClr val="bg1">
                        <a:lumMod val="95000"/>
                      </a:schemeClr>
                    </a:solidFill>
                  </a:tcPr>
                </a:tc>
                <a:extLst>
                  <a:ext uri="{0D108BD9-81ED-4DB2-BD59-A6C34878D82A}">
                    <a16:rowId xmlns:a16="http://schemas.microsoft.com/office/drawing/2014/main" val="10007"/>
                  </a:ext>
                </a:extLst>
              </a:tr>
              <a:tr h="411844">
                <a:tc>
                  <a:txBody>
                    <a:bodyPr/>
                    <a:lstStyle/>
                    <a:p>
                      <a:pPr marL="0" marR="0" algn="ctr">
                        <a:lnSpc>
                          <a:spcPct val="107000"/>
                        </a:lnSpc>
                        <a:spcBef>
                          <a:spcPts val="0"/>
                        </a:spcBef>
                        <a:spcAft>
                          <a:spcPts val="0"/>
                        </a:spcAft>
                      </a:pPr>
                      <a:r>
                        <a:rPr lang="en-US" sz="1000">
                          <a:effectLst/>
                        </a:rPr>
                        <a:t>#8</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1776" marR="61776" marT="0" marB="0" anchor="ctr"/>
                </a:tc>
                <a:tc>
                  <a:txBody>
                    <a:bodyPr/>
                    <a:lstStyle/>
                    <a:p>
                      <a:pPr marL="0" marR="0" algn="l">
                        <a:lnSpc>
                          <a:spcPct val="107000"/>
                        </a:lnSpc>
                        <a:spcBef>
                          <a:spcPts val="0"/>
                        </a:spcBef>
                        <a:spcAft>
                          <a:spcPts val="0"/>
                        </a:spcAft>
                      </a:pPr>
                      <a:r>
                        <a:rPr lang="en-US" sz="1000" dirty="0" smtClean="0">
                          <a:solidFill>
                            <a:schemeClr val="accent4">
                              <a:lumMod val="50000"/>
                            </a:schemeClr>
                          </a:solidFill>
                          <a:effectLst/>
                        </a:rPr>
                        <a:t>Is the collection site </a:t>
                      </a:r>
                      <a:r>
                        <a:rPr lang="en-US" sz="1000" dirty="0">
                          <a:solidFill>
                            <a:schemeClr val="accent4">
                              <a:lumMod val="50000"/>
                            </a:schemeClr>
                          </a:solidFill>
                          <a:effectLst/>
                        </a:rPr>
                        <a:t>information complete?</a:t>
                      </a:r>
                      <a:endParaRPr lang="en-US" sz="90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1776" marR="61776" marT="0" marB="0" anchor="ctr">
                    <a:solidFill>
                      <a:schemeClr val="bg1"/>
                    </a:solidFill>
                  </a:tcPr>
                </a:tc>
                <a:tc>
                  <a:txBody>
                    <a:bodyPr/>
                    <a:lstStyle/>
                    <a:p>
                      <a:pPr marL="0" marR="0" algn="ctr">
                        <a:lnSpc>
                          <a:spcPct val="107000"/>
                        </a:lnSpc>
                        <a:spcBef>
                          <a:spcPts val="0"/>
                        </a:spcBef>
                        <a:spcAft>
                          <a:spcPts val="0"/>
                        </a:spcAft>
                      </a:pPr>
                      <a:r>
                        <a:rPr lang="en-US" sz="9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1776" marR="61776" marT="0" marB="0" anchor="ctr">
                    <a:solidFill>
                      <a:schemeClr val="bg1"/>
                    </a:solidFill>
                  </a:tcPr>
                </a:tc>
                <a:extLst>
                  <a:ext uri="{0D108BD9-81ED-4DB2-BD59-A6C34878D82A}">
                    <a16:rowId xmlns:a16="http://schemas.microsoft.com/office/drawing/2014/main" val="10008"/>
                  </a:ext>
                </a:extLst>
              </a:tr>
              <a:tr h="501845">
                <a:tc>
                  <a:txBody>
                    <a:bodyPr/>
                    <a:lstStyle/>
                    <a:p>
                      <a:pPr marL="0" marR="0" algn="ctr">
                        <a:lnSpc>
                          <a:spcPct val="107000"/>
                        </a:lnSpc>
                        <a:spcBef>
                          <a:spcPts val="0"/>
                        </a:spcBef>
                        <a:spcAft>
                          <a:spcPts val="0"/>
                        </a:spcAft>
                      </a:pPr>
                      <a:r>
                        <a:rPr lang="en-US" sz="1000">
                          <a:effectLst/>
                        </a:rPr>
                        <a:t>#9</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1776" marR="61776" marT="0" marB="0" anchor="ctr"/>
                </a:tc>
                <a:tc>
                  <a:txBody>
                    <a:bodyPr/>
                    <a:lstStyle/>
                    <a:p>
                      <a:pPr marL="0" marR="0" algn="l">
                        <a:lnSpc>
                          <a:spcPct val="107000"/>
                        </a:lnSpc>
                        <a:spcBef>
                          <a:spcPts val="0"/>
                        </a:spcBef>
                        <a:spcAft>
                          <a:spcPts val="0"/>
                        </a:spcAft>
                      </a:pPr>
                      <a:r>
                        <a:rPr lang="en-US" sz="1000" dirty="0" smtClean="0">
                          <a:solidFill>
                            <a:schemeClr val="accent4">
                              <a:lumMod val="50000"/>
                            </a:schemeClr>
                          </a:solidFill>
                          <a:effectLst/>
                        </a:rPr>
                        <a:t>Are the names</a:t>
                      </a:r>
                      <a:r>
                        <a:rPr lang="en-US" sz="1000" baseline="0" dirty="0" smtClean="0">
                          <a:solidFill>
                            <a:schemeClr val="accent4">
                              <a:lumMod val="50000"/>
                            </a:schemeClr>
                          </a:solidFill>
                          <a:effectLst/>
                        </a:rPr>
                        <a:t> and dates for each individual collected consistent on the corresponding color-coded label, envelope and chain of custody document? </a:t>
                      </a:r>
                      <a:r>
                        <a:rPr lang="en-US" sz="1000" dirty="0" smtClean="0">
                          <a:solidFill>
                            <a:schemeClr val="accent4">
                              <a:lumMod val="50000"/>
                            </a:schemeClr>
                          </a:solidFill>
                          <a:effectLst/>
                        </a:rPr>
                        <a:t> </a:t>
                      </a:r>
                      <a:endParaRPr lang="en-US" sz="900" dirty="0">
                        <a:solidFill>
                          <a:schemeClr val="accent4">
                            <a:lumMod val="50000"/>
                          </a:schemeClr>
                        </a:solidFill>
                        <a:effectLst/>
                      </a:endParaRPr>
                    </a:p>
                    <a:p>
                      <a:pPr marL="0" marR="0" algn="l">
                        <a:lnSpc>
                          <a:spcPct val="107000"/>
                        </a:lnSpc>
                        <a:spcBef>
                          <a:spcPts val="0"/>
                        </a:spcBef>
                        <a:spcAft>
                          <a:spcPts val="0"/>
                        </a:spcAft>
                      </a:pPr>
                      <a:r>
                        <a:rPr lang="en-US" sz="1000" dirty="0">
                          <a:solidFill>
                            <a:schemeClr val="accent4">
                              <a:lumMod val="50000"/>
                            </a:schemeClr>
                          </a:solidFill>
                          <a:effectLst/>
                        </a:rPr>
                        <a:t> </a:t>
                      </a:r>
                      <a:endParaRPr lang="en-US" sz="90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1776" marR="61776" marT="0" marB="0" anchor="ctr">
                    <a:solidFill>
                      <a:schemeClr val="bg1">
                        <a:lumMod val="95000"/>
                      </a:schemeClr>
                    </a:solidFill>
                  </a:tcPr>
                </a:tc>
                <a:tc>
                  <a:txBody>
                    <a:bodyPr/>
                    <a:lstStyle/>
                    <a:p>
                      <a:pPr marL="0" marR="0" algn="ctr">
                        <a:lnSpc>
                          <a:spcPct val="107000"/>
                        </a:lnSpc>
                        <a:spcBef>
                          <a:spcPts val="0"/>
                        </a:spcBef>
                        <a:spcAft>
                          <a:spcPts val="0"/>
                        </a:spcAft>
                      </a:pPr>
                      <a:r>
                        <a:rPr lang="en-US" sz="9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1776" marR="61776" marT="0" marB="0" anchor="ctr">
                    <a:solidFill>
                      <a:schemeClr val="bg1">
                        <a:lumMod val="95000"/>
                      </a:schemeClr>
                    </a:solidFill>
                  </a:tcPr>
                </a:tc>
                <a:extLst>
                  <a:ext uri="{0D108BD9-81ED-4DB2-BD59-A6C34878D82A}">
                    <a16:rowId xmlns:a16="http://schemas.microsoft.com/office/drawing/2014/main" val="10009"/>
                  </a:ext>
                </a:extLst>
              </a:tr>
            </a:tbl>
          </a:graphicData>
        </a:graphic>
      </p:graphicFrame>
      <p:sp>
        <p:nvSpPr>
          <p:cNvPr id="7" name="TextBox 6"/>
          <p:cNvSpPr txBox="1">
            <a:spLocks noGrp="1" noSelect="1" noRot="1" noChangeAspect="1" noMove="1" noResize="1" noEditPoints="1" noAdjustHandles="1" noChangeArrowheads="1" noChangeShapeType="1" noTextEdit="1"/>
          </p:cNvSpPr>
          <p:nvPr/>
        </p:nvSpPr>
        <p:spPr>
          <a:xfrm>
            <a:off x="1664677" y="2790092"/>
            <a:ext cx="184731" cy="369332"/>
          </a:xfrm>
          <a:prstGeom prst="rect">
            <a:avLst/>
          </a:prstGeom>
          <a:noFill/>
        </p:spPr>
        <p:txBody>
          <a:bodyPr wrap="none" rtlCol="0">
            <a:spAutoFit/>
          </a:bodyPr>
          <a:lstStyle/>
          <a:p>
            <a:endParaRPr lang="en-US" dirty="0"/>
          </a:p>
        </p:txBody>
      </p:sp>
      <p:sp>
        <p:nvSpPr>
          <p:cNvPr id="8" name="TextBox 7"/>
          <p:cNvSpPr txBox="1">
            <a:spLocks noGrp="1" noSelect="1" noRot="1" noChangeAspect="1" noMove="1" noResize="1" noEditPoints="1" noAdjustHandles="1" noChangeArrowheads="1" noChangeShapeType="1" noTextEdit="1"/>
          </p:cNvSpPr>
          <p:nvPr/>
        </p:nvSpPr>
        <p:spPr>
          <a:xfrm>
            <a:off x="494784" y="1340623"/>
            <a:ext cx="3843416" cy="3631763"/>
          </a:xfrm>
          <a:prstGeom prst="rect">
            <a:avLst/>
          </a:prstGeom>
          <a:noFill/>
        </p:spPr>
        <p:txBody>
          <a:bodyPr wrap="square" rtlCol="0">
            <a:spAutoFit/>
          </a:bodyPr>
          <a:lstStyle/>
          <a:p>
            <a:r>
              <a:rPr lang="en-US" sz="1400" dirty="0" smtClean="0">
                <a:ea typeface="Calibri" panose="020F0502020204030204" pitchFamily="34" charset="0"/>
                <a:cs typeface="Times New Roman" panose="02020603050405020304" pitchFamily="18" charset="0"/>
              </a:rPr>
              <a:t>Please check off each of these requirements prior to packaging the samples and before the individual(s) </a:t>
            </a:r>
            <a:r>
              <a:rPr lang="en-US" sz="1400" dirty="0">
                <a:ea typeface="Calibri" panose="020F0502020204030204" pitchFamily="34" charset="0"/>
                <a:cs typeface="Times New Roman" panose="02020603050405020304" pitchFamily="18" charset="0"/>
              </a:rPr>
              <a:t>that were collected have left the collection </a:t>
            </a:r>
            <a:r>
              <a:rPr lang="en-US" sz="1400" dirty="0" smtClean="0">
                <a:ea typeface="Calibri" panose="020F0502020204030204" pitchFamily="34" charset="0"/>
                <a:cs typeface="Times New Roman" panose="02020603050405020304" pitchFamily="18" charset="0"/>
              </a:rPr>
              <a:t>area.</a:t>
            </a:r>
            <a:br>
              <a:rPr lang="en-US" sz="1400" dirty="0" smtClean="0">
                <a:ea typeface="Calibri" panose="020F0502020204030204" pitchFamily="34" charset="0"/>
                <a:cs typeface="Times New Roman" panose="02020603050405020304" pitchFamily="18" charset="0"/>
              </a:rPr>
            </a:br>
            <a:endParaRPr lang="en-US" sz="1400" dirty="0" smtClean="0">
              <a:ea typeface="Calibri" panose="020F0502020204030204" pitchFamily="34" charset="0"/>
              <a:cs typeface="Times New Roman" panose="02020603050405020304" pitchFamily="18" charset="0"/>
            </a:endParaRPr>
          </a:p>
          <a:p>
            <a:r>
              <a:rPr lang="en-US" sz="1400" dirty="0">
                <a:ea typeface="Calibri" panose="020F0502020204030204" pitchFamily="34" charset="0"/>
                <a:cs typeface="Times New Roman" panose="02020603050405020304" pitchFamily="18" charset="0"/>
              </a:rPr>
              <a:t>The Witness must print their name and collection </a:t>
            </a:r>
            <a:r>
              <a:rPr lang="en-US" sz="1400" dirty="0" smtClean="0">
                <a:ea typeface="Calibri" panose="020F0502020204030204" pitchFamily="34" charset="0"/>
                <a:cs typeface="Times New Roman" panose="02020603050405020304" pitchFamily="18" charset="0"/>
              </a:rPr>
              <a:t>date clearly at the top of the form and insert the form into the yellow tamper resistant bag along with the samples and Client Authorization form for each case.</a:t>
            </a:r>
          </a:p>
          <a:p>
            <a:endParaRPr lang="en-US" sz="1400" dirty="0" smtClean="0">
              <a:ea typeface="Calibri" panose="020F0502020204030204" pitchFamily="34" charset="0"/>
              <a:cs typeface="Times New Roman" panose="02020603050405020304" pitchFamily="18" charset="0"/>
            </a:endParaRPr>
          </a:p>
          <a:p>
            <a:r>
              <a:rPr lang="en-US" sz="1400" dirty="0">
                <a:ea typeface="Calibri" panose="020F0502020204030204" pitchFamily="34" charset="0"/>
                <a:cs typeface="Times New Roman" panose="02020603050405020304" pitchFamily="18" charset="0"/>
              </a:rPr>
              <a:t>The checklist is an additional training tool provided to collectors that is intended to identify areas where prompt feedback and/or additional instruction to the collector may be helpful.</a:t>
            </a:r>
          </a:p>
          <a:p>
            <a:endParaRPr lang="en-US" sz="2000" dirty="0"/>
          </a:p>
        </p:txBody>
      </p:sp>
      <p:sp>
        <p:nvSpPr>
          <p:cNvPr id="5" name="Rectangle 4"/>
          <p:cNvSpPr>
            <a:spLocks noGrp="1" noSelect="1" noRot="1" noChangeAspect="1" noMove="1" noResize="1" noEditPoints="1" noAdjustHandles="1" noChangeArrowheads="1" noChangeShapeType="1" noTextEdit="1"/>
          </p:cNvSpPr>
          <p:nvPr/>
        </p:nvSpPr>
        <p:spPr>
          <a:xfrm>
            <a:off x="494784" y="4725456"/>
            <a:ext cx="2339786" cy="1200329"/>
          </a:xfrm>
          <a:prstGeom prst="rect">
            <a:avLst/>
          </a:prstGeom>
        </p:spPr>
        <p:txBody>
          <a:bodyPr wrap="square">
            <a:spAutoFit/>
          </a:bodyPr>
          <a:lstStyle/>
          <a:p>
            <a:r>
              <a:rPr lang="en-US" b="1" dirty="0" smtClean="0">
                <a:solidFill>
                  <a:schemeClr val="accent4">
                    <a:lumMod val="50000"/>
                  </a:schemeClr>
                </a:solidFill>
                <a:latin typeface="Calibri" panose="020F0502020204030204" pitchFamily="34" charset="0"/>
                <a:ea typeface="Calibri" panose="020F0502020204030204" pitchFamily="34" charset="0"/>
                <a:cs typeface="Times New Roman" panose="02020603050405020304" pitchFamily="18" charset="0"/>
              </a:rPr>
              <a:t>Collector</a:t>
            </a:r>
            <a:r>
              <a:rPr lang="en-US" b="1" dirty="0">
                <a:solidFill>
                  <a:schemeClr val="accent4">
                    <a:lumMod val="50000"/>
                  </a:schemeClr>
                </a:solidFill>
                <a:latin typeface="Calibri" panose="020F0502020204030204" pitchFamily="34" charset="0"/>
                <a:ea typeface="Calibri" panose="020F0502020204030204" pitchFamily="34" charset="0"/>
                <a:cs typeface="Times New Roman" panose="02020603050405020304" pitchFamily="18" charset="0"/>
              </a:rPr>
              <a:t>: (Print) </a:t>
            </a:r>
            <a:r>
              <a:rPr lang="en-US" b="1" dirty="0" smtClean="0">
                <a:solidFill>
                  <a:schemeClr val="accent4">
                    <a:lumMod val="50000"/>
                  </a:schemeClr>
                </a:solidFill>
                <a:latin typeface="Calibri" panose="020F0502020204030204" pitchFamily="34" charset="0"/>
                <a:ea typeface="Calibri" panose="020F0502020204030204" pitchFamily="34" charset="0"/>
                <a:cs typeface="Times New Roman" panose="02020603050405020304" pitchFamily="18" charset="0"/>
              </a:rPr>
              <a:t>_________________                   </a:t>
            </a:r>
            <a:r>
              <a:rPr lang="en-US" b="1" dirty="0">
                <a:solidFill>
                  <a:schemeClr val="accent4">
                    <a:lumMod val="50000"/>
                  </a:schemeClr>
                </a:solidFill>
                <a:latin typeface="Calibri" panose="020F0502020204030204" pitchFamily="34" charset="0"/>
                <a:ea typeface="Calibri" panose="020F0502020204030204" pitchFamily="34" charset="0"/>
                <a:cs typeface="Times New Roman" panose="02020603050405020304" pitchFamily="18" charset="0"/>
              </a:rPr>
              <a:t>Date: ________________</a:t>
            </a:r>
            <a:endParaRPr lang="en-US" b="1" dirty="0">
              <a:solidFill>
                <a:schemeClr val="accent4">
                  <a:lumMod val="50000"/>
                </a:schemeClr>
              </a:solidFill>
            </a:endParaRPr>
          </a:p>
        </p:txBody>
      </p:sp>
      <p:sp>
        <p:nvSpPr>
          <p:cNvPr id="4" name="Title 3"/>
          <p:cNvSpPr>
            <a:spLocks noGrp="1" noSelect="1" noRot="1" noChangeAspect="1" noMove="1" noResize="1" noEditPoints="1" noAdjustHandles="1" noChangeArrowheads="1" noChangeShapeType="1" noTextEdit="1"/>
          </p:cNvSpPr>
          <p:nvPr>
            <p:ph type="title"/>
          </p:nvPr>
        </p:nvSpPr>
        <p:spPr/>
        <p:txBody>
          <a:bodyPr/>
          <a:lstStyle/>
          <a:p>
            <a:r>
              <a:rPr lang="en-US" dirty="0"/>
              <a:t>Complete the Following Check List Before Packaging Samples for Transport</a:t>
            </a:r>
            <a:br>
              <a:rPr lang="en-US" dirty="0"/>
            </a:br>
            <a:endParaRPr lang="en-US" dirty="0"/>
          </a:p>
        </p:txBody>
      </p:sp>
    </p:spTree>
    <p:extLst>
      <p:ext uri="{BB962C8B-B14F-4D97-AF65-F5344CB8AC3E}">
        <p14:creationId xmlns:p14="http://schemas.microsoft.com/office/powerpoint/2010/main" val="2016759511"/>
      </p:ext>
    </p:extLst>
  </p:cSld>
  <p:clrMapOvr>
    <a:masterClrMapping/>
  </p:clrMapOvr>
  <p:transition>
    <p:fade/>
  </p:transition>
  <p:timing>
    <p:tnLst>
      <p:par>
        <p:cTn id="1" dur="indefinite" restart="never" nodeType="tmRoot"/>
      </p:par>
    </p:tnLst>
  </p:timing>
</p:sld>
</file>

<file path=ppt/slides/slide17.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Box 7"/>
          <p:cNvSpPr txBox="1">
            <a:spLocks noGrp="1" noSelect="1" noRot="1" noChangeAspect="1" noMove="1" noResize="1" noEditPoints="1" noAdjustHandles="1" noChangeArrowheads="1" noChangeShapeType="1" noTextEdit="1"/>
          </p:cNvSpPr>
          <p:nvPr/>
        </p:nvSpPr>
        <p:spPr>
          <a:xfrm>
            <a:off x="8479922" y="1389783"/>
            <a:ext cx="2890042" cy="51216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200" dirty="0">
                <a:solidFill>
                  <a:schemeClr val="tx1"/>
                </a:solidFill>
                <a:ea typeface="Calibri" panose="020F0502020204030204" pitchFamily="34" charset="0"/>
                <a:cs typeface="Times New Roman" panose="02020603050405020304" pitchFamily="18" charset="0"/>
              </a:rPr>
              <a:t>2. </a:t>
            </a:r>
            <a:r>
              <a:rPr lang="en-US" sz="1200" dirty="0" err="1" smtClean="0">
                <a:solidFill>
                  <a:schemeClr val="tx1"/>
                </a:solidFill>
                <a:ea typeface="Calibri" panose="020F0502020204030204" pitchFamily="34" charset="0"/>
                <a:cs typeface="Times New Roman" panose="02020603050405020304" pitchFamily="18" charset="0"/>
              </a:rPr>
              <a:t>Labcorp</a:t>
            </a:r>
            <a:r>
              <a:rPr lang="en-US" sz="1200" dirty="0" smtClean="0">
                <a:solidFill>
                  <a:schemeClr val="tx1"/>
                </a:solidFill>
                <a:ea typeface="Calibri" panose="020F0502020204030204" pitchFamily="34" charset="0"/>
                <a:cs typeface="Times New Roman" panose="02020603050405020304" pitchFamily="18" charset="0"/>
              </a:rPr>
              <a:t> </a:t>
            </a:r>
            <a:r>
              <a:rPr lang="en-US" sz="1200" dirty="0">
                <a:solidFill>
                  <a:schemeClr val="tx1"/>
                </a:solidFill>
                <a:ea typeface="Calibri" panose="020F0502020204030204" pitchFamily="34" charset="0"/>
                <a:cs typeface="Times New Roman" panose="02020603050405020304" pitchFamily="18" charset="0"/>
              </a:rPr>
              <a:t>Account # must be provided before sending to the laboratory.</a:t>
            </a:r>
          </a:p>
          <a:p>
            <a:pPr>
              <a:lnSpc>
                <a:spcPct val="107000"/>
              </a:lnSpc>
              <a:spcAft>
                <a:spcPts val="800"/>
              </a:spcAft>
            </a:pPr>
            <a:r>
              <a:rPr lang="en-US" sz="1200" dirty="0">
                <a:solidFill>
                  <a:schemeClr val="tx1"/>
                </a:solidFill>
                <a:ea typeface="Calibri" panose="020F0502020204030204" pitchFamily="34" charset="0"/>
                <a:cs typeface="Times New Roman" panose="02020603050405020304" pitchFamily="18" charset="0"/>
              </a:rPr>
              <a:t> </a:t>
            </a:r>
          </a:p>
          <a:p>
            <a:pPr>
              <a:lnSpc>
                <a:spcPct val="107000"/>
              </a:lnSpc>
              <a:spcAft>
                <a:spcPts val="800"/>
              </a:spcAft>
            </a:pPr>
            <a:r>
              <a:rPr lang="en-US" sz="1200" dirty="0">
                <a:solidFill>
                  <a:schemeClr val="tx1"/>
                </a:solidFill>
                <a:ea typeface="Calibri" panose="020F0502020204030204" pitchFamily="34" charset="0"/>
                <a:cs typeface="Times New Roman" panose="02020603050405020304" pitchFamily="18" charset="0"/>
              </a:rPr>
              <a:t> </a:t>
            </a:r>
          </a:p>
          <a:p>
            <a:pPr>
              <a:lnSpc>
                <a:spcPct val="107000"/>
              </a:lnSpc>
              <a:spcAft>
                <a:spcPts val="800"/>
              </a:spcAft>
            </a:pPr>
            <a:r>
              <a:rPr lang="en-US" sz="1200" dirty="0">
                <a:solidFill>
                  <a:schemeClr val="tx1"/>
                </a:solidFill>
                <a:ea typeface="Calibri" panose="020F0502020204030204" pitchFamily="34" charset="0"/>
                <a:cs typeface="Times New Roman" panose="02020603050405020304" pitchFamily="18" charset="0"/>
              </a:rPr>
              <a:t> </a:t>
            </a:r>
          </a:p>
          <a:p>
            <a:pPr>
              <a:lnSpc>
                <a:spcPct val="107000"/>
              </a:lnSpc>
              <a:spcAft>
                <a:spcPts val="800"/>
              </a:spcAft>
            </a:pPr>
            <a:r>
              <a:rPr lang="en-US" sz="1200" dirty="0">
                <a:solidFill>
                  <a:schemeClr val="tx1"/>
                </a:solidFill>
                <a:ea typeface="Calibri" panose="020F0502020204030204" pitchFamily="34" charset="0"/>
                <a:cs typeface="Times New Roman" panose="02020603050405020304" pitchFamily="18" charset="0"/>
              </a:rPr>
              <a:t> </a:t>
            </a:r>
          </a:p>
        </p:txBody>
      </p:sp>
      <p:sp>
        <p:nvSpPr>
          <p:cNvPr id="40" name="Text Box 10"/>
          <p:cNvSpPr txBox="1">
            <a:spLocks noGrp="1" noSelect="1" noRot="1" noChangeAspect="1" noMove="1" noResize="1" noEditPoints="1" noAdjustHandles="1" noChangeArrowheads="1" noChangeShapeType="1" noTextEdit="1"/>
          </p:cNvSpPr>
          <p:nvPr/>
        </p:nvSpPr>
        <p:spPr>
          <a:xfrm>
            <a:off x="8479922" y="2408850"/>
            <a:ext cx="2890042" cy="1935935"/>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200" dirty="0">
                <a:solidFill>
                  <a:schemeClr val="tx1"/>
                </a:solidFill>
                <a:ea typeface="Calibri" panose="020F0502020204030204" pitchFamily="34" charset="0"/>
                <a:cs typeface="Times New Roman" panose="02020603050405020304" pitchFamily="18" charset="0"/>
              </a:rPr>
              <a:t>3. Must </a:t>
            </a:r>
            <a:r>
              <a:rPr lang="en-US" sz="1200" dirty="0" smtClean="0">
                <a:solidFill>
                  <a:schemeClr val="tx1"/>
                </a:solidFill>
                <a:ea typeface="Calibri" panose="020F0502020204030204" pitchFamily="34" charset="0"/>
                <a:cs typeface="Times New Roman" panose="02020603050405020304" pitchFamily="18" charset="0"/>
              </a:rPr>
              <a:t>provide the names of all </a:t>
            </a:r>
            <a:r>
              <a:rPr lang="en-US" sz="1200" dirty="0">
                <a:solidFill>
                  <a:schemeClr val="tx1"/>
                </a:solidFill>
                <a:ea typeface="Calibri" panose="020F0502020204030204" pitchFamily="34" charset="0"/>
                <a:cs typeface="Times New Roman" panose="02020603050405020304" pitchFamily="18" charset="0"/>
              </a:rPr>
              <a:t>parties to be tested in the case </a:t>
            </a:r>
            <a:r>
              <a:rPr lang="en-US" sz="1200" dirty="0" smtClean="0">
                <a:solidFill>
                  <a:schemeClr val="tx1"/>
                </a:solidFill>
                <a:ea typeface="Calibri" panose="020F0502020204030204" pitchFamily="34" charset="0"/>
                <a:cs typeface="Times New Roman" panose="02020603050405020304" pitchFamily="18" charset="0"/>
              </a:rPr>
              <a:t>in order for the laboratory to match </a:t>
            </a:r>
            <a:r>
              <a:rPr lang="en-US" sz="1200" dirty="0">
                <a:solidFill>
                  <a:schemeClr val="tx1"/>
                </a:solidFill>
                <a:ea typeface="Calibri" panose="020F0502020204030204" pitchFamily="34" charset="0"/>
                <a:cs typeface="Times New Roman" panose="02020603050405020304" pitchFamily="18" charset="0"/>
              </a:rPr>
              <a:t>them correctly.</a:t>
            </a:r>
          </a:p>
          <a:p>
            <a:pPr>
              <a:lnSpc>
                <a:spcPct val="107000"/>
              </a:lnSpc>
              <a:spcAft>
                <a:spcPts val="800"/>
              </a:spcAft>
            </a:pPr>
            <a:r>
              <a:rPr lang="en-US" sz="1200" dirty="0" smtClean="0">
                <a:solidFill>
                  <a:schemeClr val="tx1"/>
                </a:solidFill>
                <a:ea typeface="Calibri" panose="020F0502020204030204" pitchFamily="34" charset="0"/>
                <a:cs typeface="Times New Roman" panose="02020603050405020304" pitchFamily="18" charset="0"/>
              </a:rPr>
              <a:t>*Exception: </a:t>
            </a:r>
            <a:r>
              <a:rPr lang="en-US" sz="1200" dirty="0">
                <a:solidFill>
                  <a:schemeClr val="tx1"/>
                </a:solidFill>
                <a:ea typeface="Calibri" panose="020F0502020204030204" pitchFamily="34" charset="0"/>
                <a:cs typeface="Times New Roman" panose="02020603050405020304" pitchFamily="18" charset="0"/>
              </a:rPr>
              <a:t>If the mother will not be tested for the case, do not include her name anywhere on the CA. </a:t>
            </a:r>
            <a:r>
              <a:rPr lang="en-US" sz="1200" dirty="0" smtClean="0">
                <a:solidFill>
                  <a:schemeClr val="tx1"/>
                </a:solidFill>
                <a:ea typeface="Calibri" panose="020F0502020204030204" pitchFamily="34" charset="0"/>
                <a:cs typeface="Times New Roman" panose="02020603050405020304" pitchFamily="18" charset="0"/>
              </a:rPr>
              <a:t>Write MNT (Mother Not Tested) on the “M” line of the </a:t>
            </a:r>
            <a:r>
              <a:rPr lang="en-US" sz="1200" dirty="0">
                <a:solidFill>
                  <a:schemeClr val="tx1"/>
                </a:solidFill>
                <a:ea typeface="Calibri" panose="020F0502020204030204" pitchFamily="34" charset="0"/>
                <a:cs typeface="Times New Roman" panose="02020603050405020304" pitchFamily="18" charset="0"/>
              </a:rPr>
              <a:t>“List All Parties” section and </a:t>
            </a:r>
            <a:r>
              <a:rPr lang="en-US" sz="1200" dirty="0" smtClean="0">
                <a:solidFill>
                  <a:schemeClr val="tx1"/>
                </a:solidFill>
                <a:ea typeface="Calibri" panose="020F0502020204030204" pitchFamily="34" charset="0"/>
                <a:cs typeface="Times New Roman" panose="02020603050405020304" pitchFamily="18" charset="0"/>
              </a:rPr>
              <a:t>also in </a:t>
            </a:r>
            <a:r>
              <a:rPr lang="en-US" sz="1200" dirty="0">
                <a:solidFill>
                  <a:schemeClr val="tx1"/>
                </a:solidFill>
                <a:ea typeface="Calibri" panose="020F0502020204030204" pitchFamily="34" charset="0"/>
                <a:cs typeface="Times New Roman" panose="02020603050405020304" pitchFamily="18" charset="0"/>
              </a:rPr>
              <a:t>the </a:t>
            </a:r>
            <a:r>
              <a:rPr lang="en-US" sz="1200" dirty="0" smtClean="0">
                <a:solidFill>
                  <a:schemeClr val="tx1"/>
                </a:solidFill>
                <a:ea typeface="Calibri" panose="020F0502020204030204" pitchFamily="34" charset="0"/>
                <a:cs typeface="Times New Roman" panose="02020603050405020304" pitchFamily="18" charset="0"/>
              </a:rPr>
              <a:t>Name Field of the Mother’s section. </a:t>
            </a:r>
            <a:endParaRPr lang="en-US" sz="1200" dirty="0">
              <a:solidFill>
                <a:schemeClr val="tx1"/>
              </a:solidFill>
              <a:ea typeface="Calibri" panose="020F0502020204030204" pitchFamily="34" charset="0"/>
              <a:cs typeface="Times New Roman" panose="02020603050405020304" pitchFamily="18" charset="0"/>
            </a:endParaRPr>
          </a:p>
        </p:txBody>
      </p:sp>
      <p:sp>
        <p:nvSpPr>
          <p:cNvPr id="42" name="Text Box 12"/>
          <p:cNvSpPr txBox="1">
            <a:spLocks noGrp="1" noSelect="1" noRot="1" noChangeAspect="1" noMove="1" noResize="1" noEditPoints="1" noAdjustHandles="1" noChangeArrowheads="1" noChangeShapeType="1" noTextEdit="1"/>
          </p:cNvSpPr>
          <p:nvPr/>
        </p:nvSpPr>
        <p:spPr>
          <a:xfrm>
            <a:off x="8519607" y="5448143"/>
            <a:ext cx="2847648" cy="819151"/>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200" dirty="0">
                <a:solidFill>
                  <a:schemeClr val="tx1"/>
                </a:solidFill>
                <a:ea typeface="Calibri" panose="020F0502020204030204" pitchFamily="34" charset="0"/>
                <a:cs typeface="Times New Roman" panose="02020603050405020304" pitchFamily="18" charset="0"/>
              </a:rPr>
              <a:t>4. Must have all shaded areas completed.</a:t>
            </a:r>
          </a:p>
          <a:p>
            <a:pPr>
              <a:lnSpc>
                <a:spcPct val="107000"/>
              </a:lnSpc>
              <a:spcAft>
                <a:spcPts val="800"/>
              </a:spcAft>
            </a:pPr>
            <a:r>
              <a:rPr lang="en-US" sz="1200" dirty="0">
                <a:solidFill>
                  <a:schemeClr val="tx1"/>
                </a:solidFill>
                <a:ea typeface="Calibri" panose="020F0502020204030204" pitchFamily="34" charset="0"/>
                <a:cs typeface="Times New Roman" panose="02020603050405020304" pitchFamily="18" charset="0"/>
              </a:rPr>
              <a:t> *Race is </a:t>
            </a:r>
            <a:r>
              <a:rPr lang="en-US" sz="1200" dirty="0" smtClean="0">
                <a:solidFill>
                  <a:schemeClr val="tx1"/>
                </a:solidFill>
                <a:ea typeface="Calibri" panose="020F0502020204030204" pitchFamily="34" charset="0"/>
                <a:cs typeface="Times New Roman" panose="02020603050405020304" pitchFamily="18" charset="0"/>
              </a:rPr>
              <a:t>a required section</a:t>
            </a:r>
            <a:endParaRPr lang="en-US" sz="1200" dirty="0">
              <a:solidFill>
                <a:schemeClr val="tx1"/>
              </a:solidFill>
              <a:ea typeface="Calibri" panose="020F0502020204030204" pitchFamily="34" charset="0"/>
              <a:cs typeface="Times New Roman" panose="02020603050405020304" pitchFamily="18" charset="0"/>
            </a:endParaRPr>
          </a:p>
        </p:txBody>
      </p:sp>
      <p:sp>
        <p:nvSpPr>
          <p:cNvPr id="44" name="Text Box 26"/>
          <p:cNvSpPr txBox="1">
            <a:spLocks noGrp="1" noSelect="1" noRot="1" noChangeAspect="1" noMove="1" noResize="1" noEditPoints="1" noAdjustHandles="1" noChangeArrowheads="1" noChangeShapeType="1" noTextEdit="1"/>
          </p:cNvSpPr>
          <p:nvPr/>
        </p:nvSpPr>
        <p:spPr>
          <a:xfrm>
            <a:off x="568466" y="2107251"/>
            <a:ext cx="3040730" cy="866857"/>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200" dirty="0">
                <a:solidFill>
                  <a:schemeClr val="tx1"/>
                </a:solidFill>
                <a:ea typeface="Calibri" panose="020F0502020204030204" pitchFamily="34" charset="0"/>
                <a:cs typeface="Times New Roman" panose="02020603050405020304" pitchFamily="18" charset="0"/>
              </a:rPr>
              <a:t>1. If </a:t>
            </a:r>
            <a:r>
              <a:rPr lang="en-US" sz="1200" dirty="0" smtClean="0">
                <a:solidFill>
                  <a:schemeClr val="tx1"/>
                </a:solidFill>
                <a:ea typeface="Calibri" panose="020F0502020204030204" pitchFamily="34" charset="0"/>
                <a:cs typeface="Times New Roman" panose="02020603050405020304" pitchFamily="18" charset="0"/>
              </a:rPr>
              <a:t>a </a:t>
            </a:r>
            <a:r>
              <a:rPr lang="en-US" sz="1200" dirty="0">
                <a:solidFill>
                  <a:schemeClr val="tx1"/>
                </a:solidFill>
                <a:ea typeface="Calibri" panose="020F0502020204030204" pitchFamily="34" charset="0"/>
                <a:cs typeface="Times New Roman" panose="02020603050405020304" pitchFamily="18" charset="0"/>
              </a:rPr>
              <a:t>reference number is required by the account, </a:t>
            </a:r>
            <a:r>
              <a:rPr lang="en-US" sz="1200" dirty="0" smtClean="0">
                <a:solidFill>
                  <a:schemeClr val="tx1"/>
                </a:solidFill>
                <a:ea typeface="Calibri" panose="020F0502020204030204" pitchFamily="34" charset="0"/>
                <a:cs typeface="Times New Roman" panose="02020603050405020304" pitchFamily="18" charset="0"/>
              </a:rPr>
              <a:t>please request from the agency staff member that provided you with the chain of custody forms. </a:t>
            </a:r>
            <a:endParaRPr lang="en-US" sz="1200" dirty="0">
              <a:solidFill>
                <a:schemeClr val="tx1"/>
              </a:solidFill>
              <a:ea typeface="Calibri" panose="020F0502020204030204" pitchFamily="34" charset="0"/>
              <a:cs typeface="Times New Roman" panose="02020603050405020304" pitchFamily="18" charset="0"/>
            </a:endParaRPr>
          </a:p>
        </p:txBody>
      </p:sp>
      <p:sp>
        <p:nvSpPr>
          <p:cNvPr id="2051" name="Rectangle 56"/>
          <p:cNvSpPr>
            <a:spLocks noGrp="1" noSelect="1" noRot="1" noChangeAspect="1" noMove="1" noResize="1" noEditPoints="1" noAdjustHandles="1" noChangeArrowheads="1" noChangeShapeType="1" noTextEdit="1"/>
          </p:cNvSpPr>
          <p:nvPr/>
        </p:nvSpPr>
        <p:spPr bwMode="auto">
          <a:xfrm>
            <a:off x="1524002" y="162583"/>
            <a:ext cx="184731"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377" eaLnBrk="0" fontAlgn="base" hangingPunct="0">
              <a:spcBef>
                <a:spcPct val="0"/>
              </a:spcBef>
              <a:spcAft>
                <a:spcPct val="0"/>
              </a:spcAft>
            </a:pPr>
            <a:endParaRPr lang="en-US" sz="800"/>
          </a:p>
          <a:p>
            <a:pPr defTabSz="914377" eaLnBrk="0" fontAlgn="base" hangingPunct="0">
              <a:spcBef>
                <a:spcPct val="0"/>
              </a:spcBef>
              <a:spcAft>
                <a:spcPct val="0"/>
              </a:spcAft>
            </a:pPr>
            <a:r>
              <a:rPr lang="en-US">
                <a:latin typeface="Arial" panose="020B0604020202020204" pitchFamily="34" charset="0"/>
              </a:rPr>
              <a:t/>
            </a:r>
            <a:br>
              <a:rPr lang="en-US">
                <a:latin typeface="Arial" panose="020B0604020202020204" pitchFamily="34" charset="0"/>
              </a:rPr>
            </a:br>
            <a:endParaRPr lang="en-US">
              <a:latin typeface="Arial" panose="020B0604020202020204" pitchFamily="34" charset="0"/>
            </a:endParaRPr>
          </a:p>
          <a:p>
            <a:pPr defTabSz="914377" eaLnBrk="0" fontAlgn="base" hangingPunct="0">
              <a:spcBef>
                <a:spcPct val="0"/>
              </a:spcBef>
              <a:spcAft>
                <a:spcPct val="0"/>
              </a:spcAft>
            </a:pPr>
            <a:endParaRPr lang="en-US">
              <a:latin typeface="Arial" panose="020B0604020202020204" pitchFamily="34" charset="0"/>
            </a:endParaRPr>
          </a:p>
        </p:txBody>
      </p:sp>
      <p:sp>
        <p:nvSpPr>
          <p:cNvPr id="2052" name="Rectangle 61"/>
          <p:cNvSpPr>
            <a:spLocks noGrp="1" noSelect="1" noRot="1" noChangeAspect="1" noMove="1" noResize="1" noEditPoints="1" noAdjustHandles="1" noChangeArrowheads="1" noChangeShapeType="1" noTextEdit="1"/>
          </p:cNvSpPr>
          <p:nvPr/>
        </p:nvSpPr>
        <p:spPr bwMode="auto">
          <a:xfrm>
            <a:off x="1524002" y="72973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a:spLocks noGrp="1" noSelect="1" noRot="1" noChangeAspect="1" noMove="1" noResize="1" noEditPoints="1" noAdjustHandles="1" noChangeArrowheads="1" noChangeShapeType="1" noTextEdit="1"/>
          </p:cNvSpPr>
          <p:nvPr/>
        </p:nvSpPr>
        <p:spPr>
          <a:xfrm>
            <a:off x="494580" y="3417154"/>
            <a:ext cx="3287841" cy="2185214"/>
          </a:xfrm>
          <a:prstGeom prst="rect">
            <a:avLst/>
          </a:prstGeom>
        </p:spPr>
        <p:txBody>
          <a:bodyPr wrap="square">
            <a:spAutoFit/>
          </a:bodyPr>
          <a:lstStyle/>
          <a:p>
            <a:pPr defTabSz="914377" eaLnBrk="0" fontAlgn="base" hangingPunct="0">
              <a:spcBef>
                <a:spcPct val="0"/>
              </a:spcBef>
              <a:spcAft>
                <a:spcPct val="0"/>
              </a:spcAft>
            </a:pPr>
            <a:r>
              <a:rPr lang="en-US" sz="1600" dirty="0">
                <a:ea typeface="Calibri" panose="020F0502020204030204" pitchFamily="34" charset="0"/>
                <a:cs typeface="Times New Roman" panose="02020603050405020304" pitchFamily="18" charset="0"/>
              </a:rPr>
              <a:t>Please review this information </a:t>
            </a:r>
            <a:r>
              <a:rPr lang="en-US" sz="1600" dirty="0" smtClean="0">
                <a:ea typeface="Calibri" panose="020F0502020204030204" pitchFamily="34" charset="0"/>
                <a:cs typeface="Times New Roman" panose="02020603050405020304" pitchFamily="18" charset="0"/>
              </a:rPr>
              <a:t>for completeness prior to </a:t>
            </a:r>
            <a:r>
              <a:rPr lang="en-US" sz="1600" dirty="0">
                <a:ea typeface="Calibri" panose="020F0502020204030204" pitchFamily="34" charset="0"/>
                <a:cs typeface="Times New Roman" panose="02020603050405020304" pitchFamily="18" charset="0"/>
              </a:rPr>
              <a:t>packaging the </a:t>
            </a:r>
            <a:r>
              <a:rPr lang="en-US" sz="1600" dirty="0" smtClean="0">
                <a:ea typeface="Calibri" panose="020F0502020204030204" pitchFamily="34" charset="0"/>
                <a:cs typeface="Times New Roman" panose="02020603050405020304" pitchFamily="18" charset="0"/>
              </a:rPr>
              <a:t>samples/chain of custody form for shipment to </a:t>
            </a:r>
            <a:r>
              <a:rPr lang="en-US" sz="1600" dirty="0">
                <a:ea typeface="Calibri" panose="020F0502020204030204" pitchFamily="34" charset="0"/>
                <a:cs typeface="Times New Roman" panose="02020603050405020304" pitchFamily="18" charset="0"/>
              </a:rPr>
              <a:t>the </a:t>
            </a:r>
            <a:r>
              <a:rPr lang="en-US" sz="1600" dirty="0" smtClean="0">
                <a:ea typeface="Calibri" panose="020F0502020204030204" pitchFamily="34" charset="0"/>
                <a:cs typeface="Times New Roman" panose="02020603050405020304" pitchFamily="18" charset="0"/>
              </a:rPr>
              <a:t>Laboratory. </a:t>
            </a:r>
          </a:p>
          <a:p>
            <a:pPr defTabSz="914377" eaLnBrk="0" fontAlgn="base" hangingPunct="0">
              <a:spcBef>
                <a:spcPct val="0"/>
              </a:spcBef>
              <a:spcAft>
                <a:spcPct val="0"/>
              </a:spcAft>
            </a:pPr>
            <a:r>
              <a:rPr lang="en-US" sz="1200" u="sng" dirty="0" smtClean="0">
                <a:ea typeface="Calibri" panose="020F0502020204030204" pitchFamily="34" charset="0"/>
                <a:cs typeface="Times New Roman" panose="02020603050405020304" pitchFamily="18" charset="0"/>
              </a:rPr>
              <a:t>If </a:t>
            </a:r>
            <a:r>
              <a:rPr lang="en-US" sz="1200" u="sng" dirty="0">
                <a:ea typeface="Calibri" panose="020F0502020204030204" pitchFamily="34" charset="0"/>
                <a:cs typeface="Times New Roman" panose="02020603050405020304" pitchFamily="18" charset="0"/>
              </a:rPr>
              <a:t>any </a:t>
            </a:r>
            <a:r>
              <a:rPr lang="en-US" sz="1200" u="sng" dirty="0" smtClean="0">
                <a:ea typeface="Calibri" panose="020F0502020204030204" pitchFamily="34" charset="0"/>
                <a:cs typeface="Times New Roman" panose="02020603050405020304" pitchFamily="18" charset="0"/>
              </a:rPr>
              <a:t>required information is incomplete, request assistance from the agency staff member  that provided the chain of custody forms. </a:t>
            </a:r>
            <a:endParaRPr lang="en-US" sz="1200" u="sng" dirty="0"/>
          </a:p>
          <a:p>
            <a:pPr defTabSz="914377" eaLnBrk="0" fontAlgn="base" hangingPunct="0">
              <a:spcBef>
                <a:spcPct val="0"/>
              </a:spcBef>
              <a:spcAft>
                <a:spcPct val="0"/>
              </a:spcAft>
            </a:pPr>
            <a:r>
              <a:rPr lang="en-US" sz="1200" u="sng" dirty="0" smtClean="0">
                <a:ea typeface="Calibri" panose="020F0502020204030204" pitchFamily="34" charset="0"/>
                <a:cs typeface="Times New Roman" panose="02020603050405020304" pitchFamily="18" charset="0"/>
              </a:rPr>
              <a:t>Familiarize yourself with the client’s  additional requirements so </a:t>
            </a:r>
            <a:r>
              <a:rPr lang="en-US" sz="1200" u="sng" dirty="0">
                <a:ea typeface="Calibri" panose="020F0502020204030204" pitchFamily="34" charset="0"/>
                <a:cs typeface="Times New Roman" panose="02020603050405020304" pitchFamily="18" charset="0"/>
              </a:rPr>
              <a:t>that you </a:t>
            </a:r>
            <a:r>
              <a:rPr lang="en-US" sz="1200" u="sng" dirty="0" smtClean="0">
                <a:ea typeface="Calibri" panose="020F0502020204030204" pitchFamily="34" charset="0"/>
                <a:cs typeface="Times New Roman" panose="02020603050405020304" pitchFamily="18" charset="0"/>
              </a:rPr>
              <a:t>recognize </a:t>
            </a:r>
            <a:r>
              <a:rPr lang="en-US" sz="1200" u="sng" dirty="0">
                <a:ea typeface="Calibri" panose="020F0502020204030204" pitchFamily="34" charset="0"/>
                <a:cs typeface="Times New Roman" panose="02020603050405020304" pitchFamily="18" charset="0"/>
              </a:rPr>
              <a:t>when necessary information is missing.</a:t>
            </a:r>
            <a:endParaRPr lang="en-US" sz="1200" u="sng" dirty="0"/>
          </a:p>
        </p:txBody>
      </p:sp>
      <p:grpSp>
        <p:nvGrpSpPr>
          <p:cNvPr id="7" name="Group 6"/>
          <p:cNvGrpSpPr>
            <a:grpSpLocks noGrp="1" noUngrp="1" noSelect="1" noRot="1" noChangeAspect="1" noMove="1" noResize="1"/>
          </p:cNvGrpSpPr>
          <p:nvPr/>
        </p:nvGrpSpPr>
        <p:grpSpPr>
          <a:xfrm>
            <a:off x="3822025" y="1117162"/>
            <a:ext cx="4657897" cy="5297898"/>
            <a:chOff x="3810001" y="928509"/>
            <a:chExt cx="5202752" cy="5917616"/>
          </a:xfrm>
        </p:grpSpPr>
        <p:pic>
          <p:nvPicPr>
            <p:cNvPr id="209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9252" y="928509"/>
              <a:ext cx="4710851" cy="59176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8" name="Text Box 8"/>
            <p:cNvSpPr txBox="1"/>
            <p:nvPr/>
          </p:nvSpPr>
          <p:spPr>
            <a:xfrm>
              <a:off x="4051616" y="1180233"/>
              <a:ext cx="1838325" cy="971551"/>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pPr>
              <a:r>
                <a:rPr lang="en-US" sz="1100" dirty="0">
                  <a:ea typeface="Calibri" panose="020F0502020204030204" pitchFamily="34" charset="0"/>
                  <a:cs typeface="Times New Roman" panose="02020603050405020304" pitchFamily="18" charset="0"/>
                </a:rPr>
                <a:t>ABC Paternity Testing</a:t>
              </a:r>
            </a:p>
            <a:p>
              <a:pPr>
                <a:lnSpc>
                  <a:spcPct val="107000"/>
                </a:lnSpc>
              </a:pPr>
              <a:r>
                <a:rPr lang="en-US" sz="1100" dirty="0">
                  <a:ea typeface="Calibri" panose="020F0502020204030204" pitchFamily="34" charset="0"/>
                  <a:cs typeface="Times New Roman" panose="02020603050405020304" pitchFamily="18" charset="0"/>
                </a:rPr>
                <a:t>123 First Street</a:t>
              </a:r>
            </a:p>
            <a:p>
              <a:pPr>
                <a:lnSpc>
                  <a:spcPct val="107000"/>
                </a:lnSpc>
              </a:pPr>
              <a:r>
                <a:rPr lang="en-US" sz="1100" dirty="0" err="1">
                  <a:ea typeface="Calibri" panose="020F0502020204030204" pitchFamily="34" charset="0"/>
                  <a:cs typeface="Times New Roman" panose="02020603050405020304" pitchFamily="18" charset="0"/>
                </a:rPr>
                <a:t>Anytown</a:t>
              </a:r>
              <a:r>
                <a:rPr lang="en-US" sz="1100" dirty="0">
                  <a:ea typeface="Calibri" panose="020F0502020204030204" pitchFamily="34" charset="0"/>
                  <a:cs typeface="Times New Roman" panose="02020603050405020304" pitchFamily="18" charset="0"/>
                </a:rPr>
                <a:t>, NC   12345</a:t>
              </a:r>
            </a:p>
            <a:p>
              <a:pPr>
                <a:lnSpc>
                  <a:spcPct val="107000"/>
                </a:lnSpc>
              </a:pPr>
              <a:r>
                <a:rPr lang="en-US" sz="1100" dirty="0">
                  <a:ea typeface="Calibri" panose="020F0502020204030204" pitchFamily="34" charset="0"/>
                  <a:cs typeface="Times New Roman" panose="02020603050405020304" pitchFamily="18" charset="0"/>
                </a:rPr>
                <a:t> </a:t>
              </a:r>
            </a:p>
            <a:p>
              <a:pPr>
                <a:lnSpc>
                  <a:spcPct val="107000"/>
                </a:lnSpc>
              </a:pPr>
              <a:r>
                <a:rPr lang="en-US" sz="1100" dirty="0">
                  <a:ea typeface="Calibri" panose="020F0502020204030204" pitchFamily="34" charset="0"/>
                  <a:cs typeface="Times New Roman" panose="02020603050405020304" pitchFamily="18" charset="0"/>
                </a:rPr>
                <a:t>Account #: 12345678</a:t>
              </a:r>
            </a:p>
          </p:txBody>
        </p:sp>
        <p:sp>
          <p:nvSpPr>
            <p:cNvPr id="2" name="Left Brace 1"/>
            <p:cNvSpPr/>
            <p:nvPr/>
          </p:nvSpPr>
          <p:spPr>
            <a:xfrm>
              <a:off x="3810001" y="2151784"/>
              <a:ext cx="241615" cy="439017"/>
            </a:xfrm>
            <a:prstGeom prst="leftBrace">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 name="Straight Arrow Connector 3"/>
            <p:cNvCxnSpPr/>
            <p:nvPr/>
          </p:nvCxnSpPr>
          <p:spPr>
            <a:xfrm flipH="1">
              <a:off x="5410201" y="1610558"/>
              <a:ext cx="3602552" cy="427408"/>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5261637" y="2720015"/>
              <a:ext cx="3751116" cy="0"/>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sp>
        <p:nvSpPr>
          <p:cNvPr id="5" name="Title 4"/>
          <p:cNvSpPr>
            <a:spLocks noGrp="1" noSelect="1" noRot="1" noChangeAspect="1" noMove="1" noResize="1" noEditPoints="1" noAdjustHandles="1" noChangeArrowheads="1" noChangeShapeType="1" noTextEdit="1"/>
          </p:cNvSpPr>
          <p:nvPr>
            <p:ph type="title"/>
          </p:nvPr>
        </p:nvSpPr>
        <p:spPr/>
        <p:txBody>
          <a:bodyPr/>
          <a:lstStyle/>
          <a:p>
            <a:r>
              <a:rPr lang="en-US" dirty="0"/>
              <a:t>Client Authorization </a:t>
            </a:r>
            <a:r>
              <a:rPr lang="en-US" dirty="0" smtClean="0"/>
              <a:t>Checklist</a:t>
            </a:r>
            <a:endParaRPr lang="en-US" dirty="0"/>
          </a:p>
        </p:txBody>
      </p:sp>
      <p:sp>
        <p:nvSpPr>
          <p:cNvPr id="20" name="Rectangle 19"/>
          <p:cNvSpPr>
            <a:spLocks noGrp="1" noSelect="1" noRot="1" noChangeAspect="1" noMove="1" noResize="1" noEditPoints="1" noAdjustHandles="1" noChangeArrowheads="1" noChangeShapeType="1" noTextEdit="1"/>
          </p:cNvSpPr>
          <p:nvPr/>
        </p:nvSpPr>
        <p:spPr>
          <a:xfrm>
            <a:off x="5632057" y="1179754"/>
            <a:ext cx="914400" cy="385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smtClean="0"/>
          </a:p>
        </p:txBody>
      </p:sp>
      <p:pic>
        <p:nvPicPr>
          <p:cNvPr id="21" name="Picture 20"/>
          <p:cNvPicPr>
            <a:picLocks noGrp="1" noSelect="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5441161" y="1195701"/>
            <a:ext cx="1178868" cy="318886"/>
          </a:xfrm>
          <a:prstGeom prst="rect">
            <a:avLst/>
          </a:prstGeom>
        </p:spPr>
      </p:pic>
    </p:spTree>
    <p:extLst>
      <p:ext uri="{BB962C8B-B14F-4D97-AF65-F5344CB8AC3E}">
        <p14:creationId xmlns:p14="http://schemas.microsoft.com/office/powerpoint/2010/main" val="2849177332"/>
      </p:ext>
    </p:extLst>
  </p:cSld>
  <p:clrMapOvr>
    <a:masterClrMapping/>
  </p:clrMapOvr>
  <p:transition>
    <p:fade/>
  </p:transition>
  <p:timing>
    <p:tnLst>
      <p:par>
        <p:cTn id="1" dur="indefinite" restart="never" nodeType="tmRoot"/>
      </p:par>
    </p:tnLst>
  </p:timing>
</p:sld>
</file>

<file path=ppt/slides/slide18.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Grp="1" noSelect="1" noRot="1" noChangeAspect="1" noMove="1" noResize="1" noEditPoints="1" noAdjustHandles="1" noChangeArrowheads="1" noChangeShapeType="1" noTextEdit="1"/>
          </p:cNvSpPr>
          <p:nvPr/>
        </p:nvSpPr>
        <p:spPr>
          <a:xfrm>
            <a:off x="8531536" y="872662"/>
            <a:ext cx="3324262" cy="2396293"/>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200" dirty="0">
                <a:solidFill>
                  <a:schemeClr val="tx1"/>
                </a:solidFill>
                <a:ea typeface="Calibri" panose="020F0502020204030204" pitchFamily="34" charset="0"/>
                <a:cs typeface="Times New Roman" panose="02020603050405020304" pitchFamily="18" charset="0"/>
              </a:rPr>
              <a:t>5. Photos must be clear so that the individuals in the photos are easily identifiable. The quality of the photograph is very important to the proper identification of the collected persons and is essential to identifying imposters </a:t>
            </a:r>
            <a:r>
              <a:rPr lang="en-US" sz="1200" dirty="0" smtClean="0">
                <a:solidFill>
                  <a:schemeClr val="tx1"/>
                </a:solidFill>
                <a:ea typeface="Calibri" panose="020F0502020204030204" pitchFamily="34" charset="0"/>
                <a:cs typeface="Times New Roman" panose="02020603050405020304" pitchFamily="18" charset="0"/>
              </a:rPr>
              <a:t>and </a:t>
            </a:r>
            <a:r>
              <a:rPr lang="en-US" sz="1200" dirty="0">
                <a:solidFill>
                  <a:schemeClr val="tx1"/>
                </a:solidFill>
                <a:ea typeface="Calibri" panose="020F0502020204030204" pitchFamily="34" charset="0"/>
                <a:cs typeface="Times New Roman" panose="02020603050405020304" pitchFamily="18" charset="0"/>
              </a:rPr>
              <a:t>prevention of potential fraud. Ensure that the individual's head and shoulders fill the viewing screen. Also inspect the photograph to ensure that it is not streaked, blurry, too dark, too light or otherwise distorted. If no photo is provided, provide an explanation of why it is absent.</a:t>
            </a:r>
          </a:p>
        </p:txBody>
      </p:sp>
      <p:sp>
        <p:nvSpPr>
          <p:cNvPr id="5" name="Text Box 4"/>
          <p:cNvSpPr txBox="1">
            <a:spLocks noGrp="1" noSelect="1" noRot="1" noChangeAspect="1" noMove="1" noResize="1" noEditPoints="1" noAdjustHandles="1" noChangeArrowheads="1" noChangeShapeType="1" noTextEdit="1"/>
          </p:cNvSpPr>
          <p:nvPr/>
        </p:nvSpPr>
        <p:spPr>
          <a:xfrm>
            <a:off x="8548867" y="3526774"/>
            <a:ext cx="3306930" cy="461045"/>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pPr>
            <a:r>
              <a:rPr lang="en-US" sz="1200" dirty="0">
                <a:solidFill>
                  <a:schemeClr val="tx1"/>
                </a:solidFill>
                <a:ea typeface="Calibri" panose="020F0502020204030204" pitchFamily="34" charset="0"/>
                <a:cs typeface="Times New Roman" panose="02020603050405020304" pitchFamily="18" charset="0"/>
              </a:rPr>
              <a:t>6. Consent </a:t>
            </a:r>
            <a:r>
              <a:rPr lang="en-US" sz="1200" dirty="0" smtClean="0">
                <a:solidFill>
                  <a:schemeClr val="tx1"/>
                </a:solidFill>
                <a:ea typeface="Calibri" panose="020F0502020204030204" pitchFamily="34" charset="0"/>
                <a:cs typeface="Times New Roman" panose="02020603050405020304" pitchFamily="18" charset="0"/>
              </a:rPr>
              <a:t>section must be completed in entirety.</a:t>
            </a:r>
            <a:endParaRPr lang="en-US" sz="1200" dirty="0">
              <a:solidFill>
                <a:schemeClr val="tx1"/>
              </a:solidFill>
              <a:ea typeface="Calibri" panose="020F0502020204030204" pitchFamily="34" charset="0"/>
              <a:cs typeface="Times New Roman" panose="02020603050405020304" pitchFamily="18" charset="0"/>
            </a:endParaRPr>
          </a:p>
        </p:txBody>
      </p:sp>
      <p:sp>
        <p:nvSpPr>
          <p:cNvPr id="6" name="Text Box 5"/>
          <p:cNvSpPr txBox="1">
            <a:spLocks noGrp="1" noSelect="1" noRot="1" noChangeAspect="1" noMove="1" noResize="1" noEditPoints="1" noAdjustHandles="1" noChangeArrowheads="1" noChangeShapeType="1" noTextEdit="1"/>
          </p:cNvSpPr>
          <p:nvPr/>
        </p:nvSpPr>
        <p:spPr>
          <a:xfrm>
            <a:off x="567252" y="4610496"/>
            <a:ext cx="2724912" cy="113455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200" dirty="0">
                <a:solidFill>
                  <a:schemeClr val="tx1"/>
                </a:solidFill>
                <a:ea typeface="Calibri" panose="020F0502020204030204" pitchFamily="34" charset="0"/>
                <a:cs typeface="Times New Roman" panose="02020603050405020304" pitchFamily="18" charset="0"/>
              </a:rPr>
              <a:t>8</a:t>
            </a:r>
            <a:r>
              <a:rPr lang="en-US" sz="1200" dirty="0" smtClean="0">
                <a:solidFill>
                  <a:schemeClr val="tx1"/>
                </a:solidFill>
                <a:ea typeface="Calibri" panose="020F0502020204030204" pitchFamily="34" charset="0"/>
                <a:cs typeface="Times New Roman" panose="02020603050405020304" pitchFamily="18" charset="0"/>
              </a:rPr>
              <a:t>. Collection site </a:t>
            </a:r>
            <a:r>
              <a:rPr lang="en-US" sz="1200" dirty="0">
                <a:solidFill>
                  <a:schemeClr val="tx1"/>
                </a:solidFill>
                <a:ea typeface="Calibri" panose="020F0502020204030204" pitchFamily="34" charset="0"/>
                <a:cs typeface="Times New Roman" panose="02020603050405020304" pitchFamily="18" charset="0"/>
              </a:rPr>
              <a:t>name and address must be </a:t>
            </a:r>
            <a:r>
              <a:rPr lang="en-US" sz="1200" dirty="0" smtClean="0">
                <a:solidFill>
                  <a:schemeClr val="tx1"/>
                </a:solidFill>
                <a:ea typeface="Calibri" panose="020F0502020204030204" pitchFamily="34" charset="0"/>
                <a:cs typeface="Times New Roman" panose="02020603050405020304" pitchFamily="18" charset="0"/>
              </a:rPr>
              <a:t>completed. If incomplete a certificate/affidavit </a:t>
            </a:r>
            <a:r>
              <a:rPr lang="en-US" sz="1200" dirty="0">
                <a:solidFill>
                  <a:schemeClr val="tx1"/>
                </a:solidFill>
                <a:ea typeface="Calibri" panose="020F0502020204030204" pitchFamily="34" charset="0"/>
                <a:cs typeface="Times New Roman" panose="02020603050405020304" pitchFamily="18" charset="0"/>
              </a:rPr>
              <a:t>will be </a:t>
            </a:r>
            <a:r>
              <a:rPr lang="en-US" sz="1200" dirty="0" smtClean="0">
                <a:solidFill>
                  <a:schemeClr val="tx1"/>
                </a:solidFill>
                <a:ea typeface="Calibri" panose="020F0502020204030204" pitchFamily="34" charset="0"/>
                <a:cs typeface="Times New Roman" panose="02020603050405020304" pitchFamily="18" charset="0"/>
              </a:rPr>
              <a:t>required in order to </a:t>
            </a:r>
            <a:r>
              <a:rPr lang="en-US" sz="1200" dirty="0">
                <a:solidFill>
                  <a:schemeClr val="tx1"/>
                </a:solidFill>
                <a:ea typeface="Calibri" panose="020F0502020204030204" pitchFamily="34" charset="0"/>
                <a:cs typeface="Times New Roman" panose="02020603050405020304" pitchFamily="18" charset="0"/>
              </a:rPr>
              <a:t>confirm where the samples were collected.</a:t>
            </a:r>
          </a:p>
        </p:txBody>
      </p:sp>
      <p:sp>
        <p:nvSpPr>
          <p:cNvPr id="7" name="Text Box 6"/>
          <p:cNvSpPr txBox="1">
            <a:spLocks noGrp="1" noSelect="1" noRot="1" noChangeAspect="1" noMove="1" noResize="1" noEditPoints="1" noAdjustHandles="1" noChangeArrowheads="1" noChangeShapeType="1" noTextEdit="1"/>
          </p:cNvSpPr>
          <p:nvPr/>
        </p:nvSpPr>
        <p:spPr>
          <a:xfrm>
            <a:off x="8548868" y="4144590"/>
            <a:ext cx="3306929" cy="2066363"/>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1150" dirty="0">
                <a:solidFill>
                  <a:schemeClr val="tx1"/>
                </a:solidFill>
                <a:ea typeface="Calibri" panose="020F0502020204030204" pitchFamily="34" charset="0"/>
                <a:cs typeface="Times New Roman" panose="02020603050405020304" pitchFamily="18" charset="0"/>
              </a:rPr>
              <a:t>7. Witnessed Collections require that the individual that performed the self-collection sign as the Collector and the individual that witnessed the collection procedure and completed the chain of custody documentation sign as Witness and Packager. </a:t>
            </a:r>
            <a:r>
              <a:rPr lang="en-US" sz="1150" dirty="0" smtClean="0">
                <a:solidFill>
                  <a:schemeClr val="tx1"/>
                </a:solidFill>
                <a:ea typeface="Calibri" panose="020F0502020204030204" pitchFamily="34" charset="0"/>
                <a:cs typeface="Times New Roman" panose="02020603050405020304" pitchFamily="18" charset="0"/>
              </a:rPr>
              <a:t>If </a:t>
            </a:r>
            <a:r>
              <a:rPr lang="en-US" sz="1150" dirty="0">
                <a:solidFill>
                  <a:schemeClr val="tx1"/>
                </a:solidFill>
                <a:ea typeface="Calibri" panose="020F0502020204030204" pitchFamily="34" charset="0"/>
                <a:cs typeface="Times New Roman" panose="02020603050405020304" pitchFamily="18" charset="0"/>
              </a:rPr>
              <a:t>the Mother and Alleged Father are both present and self-collect their samples, they BOTH must print/sign as collectors. If this section is incomplete a </a:t>
            </a:r>
            <a:r>
              <a:rPr lang="en-US" sz="1150" dirty="0" smtClean="0">
                <a:solidFill>
                  <a:schemeClr val="tx1"/>
                </a:solidFill>
                <a:ea typeface="Calibri" panose="020F0502020204030204" pitchFamily="34" charset="0"/>
                <a:cs typeface="Times New Roman" panose="02020603050405020304" pitchFamily="18" charset="0"/>
              </a:rPr>
              <a:t>certificate/affidavit </a:t>
            </a:r>
            <a:r>
              <a:rPr lang="en-US" sz="1150" dirty="0">
                <a:solidFill>
                  <a:schemeClr val="tx1"/>
                </a:solidFill>
                <a:ea typeface="Calibri" panose="020F0502020204030204" pitchFamily="34" charset="0"/>
                <a:cs typeface="Times New Roman" panose="02020603050405020304" pitchFamily="18" charset="0"/>
              </a:rPr>
              <a:t>will be required in order to confirm the person that performed the  collection. </a:t>
            </a:r>
          </a:p>
        </p:txBody>
      </p:sp>
      <p:grpSp>
        <p:nvGrpSpPr>
          <p:cNvPr id="11" name="Group 10"/>
          <p:cNvGrpSpPr>
            <a:grpSpLocks noGrp="1" noUngrp="1" noSelect="1" noRot="1" noChangeAspect="1" noMove="1" noResize="1"/>
          </p:cNvGrpSpPr>
          <p:nvPr/>
        </p:nvGrpSpPr>
        <p:grpSpPr>
          <a:xfrm>
            <a:off x="3554455" y="872662"/>
            <a:ext cx="4811057" cy="5338292"/>
            <a:chOff x="3317315" y="228601"/>
            <a:chExt cx="5728130" cy="6355864"/>
          </a:xfrm>
        </p:grpSpPr>
        <p:pic>
          <p:nvPicPr>
            <p:cNvPr id="5126"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r="5415"/>
            <a:stretch>
              <a:fillRect/>
            </a:stretch>
          </p:blipFill>
          <p:spPr bwMode="auto">
            <a:xfrm>
              <a:off x="3499053" y="228601"/>
              <a:ext cx="5053828" cy="6355864"/>
            </a:xfrm>
            <a:prstGeom prst="rect">
              <a:avLst/>
            </a:prstGeom>
            <a:noFill/>
            <a:extLst>
              <a:ext uri="{909E8E84-426E-40DD-AFC4-6F175D3DCCD1}">
                <a14:hiddenFill xmlns:a14="http://schemas.microsoft.com/office/drawing/2010/main">
                  <a:solidFill>
                    <a:srgbClr val="FFFFFF"/>
                  </a:solidFill>
                </a14:hiddenFill>
              </a:ext>
            </a:extLst>
          </p:spPr>
        </p:pic>
        <p:sp>
          <p:nvSpPr>
            <p:cNvPr id="8" name="Right Brace 7"/>
            <p:cNvSpPr/>
            <p:nvPr/>
          </p:nvSpPr>
          <p:spPr>
            <a:xfrm>
              <a:off x="8429340" y="536561"/>
              <a:ext cx="419100" cy="2068262"/>
            </a:xfrm>
            <a:prstGeom prst="rightBrace">
              <a:avLst>
                <a:gd name="adj1" fmla="val 8333"/>
                <a:gd name="adj2" fmla="val 50901"/>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Right Brace 8"/>
            <p:cNvSpPr/>
            <p:nvPr/>
          </p:nvSpPr>
          <p:spPr>
            <a:xfrm>
              <a:off x="8430825" y="3388634"/>
              <a:ext cx="614620" cy="516741"/>
            </a:xfrm>
            <a:prstGeom prst="rightBrace">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ight Brace 9"/>
            <p:cNvSpPr/>
            <p:nvPr/>
          </p:nvSpPr>
          <p:spPr>
            <a:xfrm>
              <a:off x="8422382" y="4988295"/>
              <a:ext cx="623063" cy="904875"/>
            </a:xfrm>
            <a:prstGeom prst="rightBrace">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Left Brace 18"/>
            <p:cNvSpPr/>
            <p:nvPr/>
          </p:nvSpPr>
          <p:spPr>
            <a:xfrm>
              <a:off x="3317315" y="4964352"/>
              <a:ext cx="253834" cy="904875"/>
            </a:xfrm>
            <a:prstGeom prst="leftBrace">
              <a:avLst/>
            </a:prstGeom>
            <a:noFill/>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1" name="Rectangle 20"/>
          <p:cNvSpPr>
            <a:spLocks noGrp="1" noSelect="1" noRot="1" noChangeAspect="1" noMove="1" noResize="1" noEditPoints="1" noAdjustHandles="1" noChangeArrowheads="1" noChangeShapeType="1" noTextEdit="1"/>
          </p:cNvSpPr>
          <p:nvPr/>
        </p:nvSpPr>
        <p:spPr>
          <a:xfrm>
            <a:off x="3707097" y="872662"/>
            <a:ext cx="570091" cy="150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smtClean="0"/>
          </a:p>
        </p:txBody>
      </p:sp>
      <p:pic>
        <p:nvPicPr>
          <p:cNvPr id="22" name="Picture 21"/>
          <p:cNvPicPr>
            <a:picLocks noGrp="1" noSelect="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3777475" y="882955"/>
            <a:ext cx="548783" cy="148447"/>
          </a:xfrm>
          <a:prstGeom prst="rect">
            <a:avLst/>
          </a:prstGeom>
        </p:spPr>
      </p:pic>
    </p:spTree>
    <p:extLst>
      <p:ext uri="{BB962C8B-B14F-4D97-AF65-F5344CB8AC3E}">
        <p14:creationId xmlns:p14="http://schemas.microsoft.com/office/powerpoint/2010/main" val="2170427209"/>
      </p:ext>
    </p:extLst>
  </p:cSld>
  <p:clrMapOvr>
    <a:masterClrMapping/>
  </p:clrMapOvr>
  <p:transition>
    <p:fade/>
  </p:transition>
  <p:timing>
    <p:tnLst>
      <p:par>
        <p:cTn id="1" dur="indefinite" restart="never" nodeType="tmRoot"/>
      </p:par>
    </p:tnLst>
  </p:timing>
</p:sld>
</file>

<file path=ppt/slides/slide19.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lor Labels.bmp"/>
          <p:cNvPicPr>
            <a:picLocks noGrp="1" noSelect="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t="1308" b="25861"/>
          <a:stretch>
            <a:fillRect/>
          </a:stretch>
        </p:blipFill>
        <p:spPr bwMode="auto">
          <a:xfrm>
            <a:off x="4373473" y="2932814"/>
            <a:ext cx="2068195" cy="1492250"/>
          </a:xfrm>
          <a:prstGeom prst="rect">
            <a:avLst/>
          </a:prstGeom>
          <a:noFill/>
          <a:ln>
            <a:noFill/>
          </a:ln>
        </p:spPr>
      </p:pic>
      <p:pic>
        <p:nvPicPr>
          <p:cNvPr id="3" name="Picture 2"/>
          <p:cNvPicPr>
            <a:picLocks noGrp="1" noSelect="1" noRot="1" noChangeAspect="1" noMove="1" noResize="1" noEditPoints="1" noAdjustHandles="1" noChangeArrowheads="1" noChangeShapeType="1" noCrop="1"/>
          </p:cNvPicPr>
          <p:nvPr/>
        </p:nvPicPr>
        <p:blipFill>
          <a:blip r:embed="rId3" cstate="print"/>
          <a:stretch>
            <a:fillRect/>
          </a:stretch>
        </p:blipFill>
        <p:spPr>
          <a:xfrm>
            <a:off x="6987693" y="2650239"/>
            <a:ext cx="4191000" cy="2057400"/>
          </a:xfrm>
          <a:prstGeom prst="rect">
            <a:avLst/>
          </a:prstGeom>
        </p:spPr>
      </p:pic>
      <p:sp>
        <p:nvSpPr>
          <p:cNvPr id="4" name="Text Box 23"/>
          <p:cNvSpPr txBox="1">
            <a:spLocks noGrp="1" noSelect="1" noRot="1" noChangeAspect="1" noMove="1" noResize="1" noEditPoints="1" noAdjustHandles="1" noChangeArrowheads="1" noChangeShapeType="1" noTextEdit="1"/>
          </p:cNvSpPr>
          <p:nvPr/>
        </p:nvSpPr>
        <p:spPr>
          <a:xfrm>
            <a:off x="571500" y="2811004"/>
            <a:ext cx="3575616" cy="2013072"/>
          </a:xfrm>
          <a:prstGeom prst="rect">
            <a:avLst/>
          </a:prstGeom>
          <a:solidFill>
            <a:schemeClr val="lt1"/>
          </a:solidFill>
          <a:ln w="635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200" dirty="0" smtClean="0">
                <a:solidFill>
                  <a:schemeClr val="tx1"/>
                </a:solidFill>
                <a:ea typeface="Calibri" panose="020F0502020204030204" pitchFamily="34" charset="0"/>
                <a:cs typeface="Times New Roman" panose="02020603050405020304" pitchFamily="18" charset="0"/>
              </a:rPr>
              <a:t>Complete </a:t>
            </a:r>
            <a:r>
              <a:rPr lang="en-US" sz="1200" dirty="0">
                <a:solidFill>
                  <a:schemeClr val="tx1"/>
                </a:solidFill>
                <a:ea typeface="Calibri" panose="020F0502020204030204" pitchFamily="34" charset="0"/>
                <a:cs typeface="Times New Roman" panose="02020603050405020304" pitchFamily="18" charset="0"/>
              </a:rPr>
              <a:t>all information on the sample </a:t>
            </a:r>
            <a:r>
              <a:rPr lang="en-US" sz="1200" dirty="0" smtClean="0">
                <a:solidFill>
                  <a:schemeClr val="tx1"/>
                </a:solidFill>
                <a:ea typeface="Calibri" panose="020F0502020204030204" pitchFamily="34" charset="0"/>
                <a:cs typeface="Times New Roman" panose="02020603050405020304" pitchFamily="18" charset="0"/>
              </a:rPr>
              <a:t>envelopes and labels</a:t>
            </a:r>
            <a:r>
              <a:rPr lang="en-US" sz="1200" dirty="0">
                <a:solidFill>
                  <a:schemeClr val="tx1"/>
                </a:solidFill>
                <a:ea typeface="Calibri" panose="020F0502020204030204" pitchFamily="34" charset="0"/>
                <a:cs typeface="Times New Roman" panose="02020603050405020304" pitchFamily="18" charset="0"/>
              </a:rPr>
              <a:t>. </a:t>
            </a:r>
          </a:p>
          <a:p>
            <a:pPr>
              <a:lnSpc>
                <a:spcPct val="107000"/>
              </a:lnSpc>
              <a:spcAft>
                <a:spcPts val="800"/>
              </a:spcAft>
            </a:pPr>
            <a:r>
              <a:rPr lang="en-US" sz="1200" dirty="0" smtClean="0">
                <a:solidFill>
                  <a:schemeClr val="tx1"/>
                </a:solidFill>
                <a:ea typeface="Calibri" panose="020F0502020204030204" pitchFamily="34" charset="0"/>
                <a:cs typeface="Times New Roman" panose="02020603050405020304" pitchFamily="18" charset="0"/>
              </a:rPr>
              <a:t>Ensure all </a:t>
            </a:r>
            <a:r>
              <a:rPr lang="en-US" sz="1200" dirty="0">
                <a:solidFill>
                  <a:schemeClr val="tx1"/>
                </a:solidFill>
                <a:ea typeface="Calibri" panose="020F0502020204030204" pitchFamily="34" charset="0"/>
                <a:cs typeface="Times New Roman" panose="02020603050405020304" pitchFamily="18" charset="0"/>
              </a:rPr>
              <a:t>names/dates are </a:t>
            </a:r>
            <a:r>
              <a:rPr lang="en-US" sz="1200" dirty="0" smtClean="0">
                <a:solidFill>
                  <a:schemeClr val="tx1"/>
                </a:solidFill>
                <a:ea typeface="Calibri" panose="020F0502020204030204" pitchFamily="34" charset="0"/>
                <a:cs typeface="Times New Roman" panose="02020603050405020304" pitchFamily="18" charset="0"/>
              </a:rPr>
              <a:t>consistent for each individual collected on the corresponding color-coded label, envelope and on the chain of custody document.  </a:t>
            </a:r>
            <a:endParaRPr lang="en-US" sz="1200" dirty="0">
              <a:solidFill>
                <a:schemeClr val="tx1"/>
              </a:solidFill>
              <a:ea typeface="Calibri" panose="020F0502020204030204" pitchFamily="34" charset="0"/>
              <a:cs typeface="Times New Roman" panose="02020603050405020304" pitchFamily="18" charset="0"/>
            </a:endParaRPr>
          </a:p>
          <a:p>
            <a:pPr>
              <a:lnSpc>
                <a:spcPct val="107000"/>
              </a:lnSpc>
              <a:spcAft>
                <a:spcPts val="800"/>
              </a:spcAft>
            </a:pPr>
            <a:r>
              <a:rPr lang="en-US" sz="1200" dirty="0">
                <a:solidFill>
                  <a:schemeClr val="tx1"/>
                </a:solidFill>
                <a:ea typeface="Calibri" panose="020F0502020204030204" pitchFamily="34" charset="0"/>
                <a:cs typeface="Times New Roman" panose="02020603050405020304" pitchFamily="18" charset="0"/>
              </a:rPr>
              <a:t>Confirm that each individual that has been collected has signed their </a:t>
            </a:r>
            <a:r>
              <a:rPr lang="en-US" sz="1200" b="1" dirty="0">
                <a:solidFill>
                  <a:schemeClr val="tx1"/>
                </a:solidFill>
                <a:ea typeface="Calibri" panose="020F0502020204030204" pitchFamily="34" charset="0"/>
                <a:cs typeface="Times New Roman" panose="02020603050405020304" pitchFamily="18" charset="0"/>
              </a:rPr>
              <a:t>name</a:t>
            </a:r>
            <a:r>
              <a:rPr lang="en-US" sz="1200" dirty="0">
                <a:solidFill>
                  <a:schemeClr val="tx1"/>
                </a:solidFill>
                <a:ea typeface="Calibri" panose="020F0502020204030204" pitchFamily="34" charset="0"/>
                <a:cs typeface="Times New Roman" panose="02020603050405020304" pitchFamily="18" charset="0"/>
              </a:rPr>
              <a:t> exactly as they have signed on the front of the Client Authorization </a:t>
            </a:r>
            <a:r>
              <a:rPr lang="en-US" sz="1200" dirty="0" smtClean="0">
                <a:solidFill>
                  <a:schemeClr val="tx1"/>
                </a:solidFill>
                <a:ea typeface="Calibri" panose="020F0502020204030204" pitchFamily="34" charset="0"/>
                <a:cs typeface="Times New Roman" panose="02020603050405020304" pitchFamily="18" charset="0"/>
              </a:rPr>
              <a:t>form.</a:t>
            </a:r>
            <a:endParaRPr lang="en-US" sz="1200" dirty="0">
              <a:solidFill>
                <a:schemeClr val="tx1"/>
              </a:solidFill>
              <a:ea typeface="Calibri" panose="020F0502020204030204" pitchFamily="34" charset="0"/>
              <a:cs typeface="Times New Roman" panose="02020603050405020304" pitchFamily="18" charset="0"/>
            </a:endParaRPr>
          </a:p>
        </p:txBody>
      </p:sp>
      <p:sp>
        <p:nvSpPr>
          <p:cNvPr id="6" name="Title 5"/>
          <p:cNvSpPr>
            <a:spLocks noGrp="1" noSelect="1" noRot="1" noChangeAspect="1" noMove="1" noResize="1" noEditPoints="1" noAdjustHandles="1" noChangeArrowheads="1" noChangeShapeType="1" noTextEdit="1"/>
          </p:cNvSpPr>
          <p:nvPr>
            <p:ph type="title"/>
          </p:nvPr>
        </p:nvSpPr>
        <p:spPr/>
        <p:txBody>
          <a:bodyPr/>
          <a:lstStyle/>
          <a:p>
            <a:r>
              <a:rPr lang="en-US" dirty="0" smtClean="0"/>
              <a:t>Collection Envelope </a:t>
            </a:r>
            <a:r>
              <a:rPr lang="en-US" dirty="0"/>
              <a:t>C</a:t>
            </a:r>
            <a:r>
              <a:rPr lang="en-US" dirty="0" smtClean="0"/>
              <a:t>hecklist</a:t>
            </a:r>
            <a:endParaRPr lang="en-US" dirty="0"/>
          </a:p>
        </p:txBody>
      </p:sp>
    </p:spTree>
    <p:extLst>
      <p:ext uri="{BB962C8B-B14F-4D97-AF65-F5344CB8AC3E}">
        <p14:creationId xmlns:p14="http://schemas.microsoft.com/office/powerpoint/2010/main" val="1069881428"/>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Grp="1" noSelect="1" noRot="1" noChangeAspect="1" noMove="1" noResize="1" noEditPoints="1" noAdjustHandles="1" noChangeArrowheads="1" noChangeShapeType="1" noTextEdit="1"/>
          </p:cNvSpPr>
          <p:nvPr/>
        </p:nvSpPr>
        <p:spPr>
          <a:xfrm>
            <a:off x="416781" y="966780"/>
            <a:ext cx="10901238" cy="5298886"/>
          </a:xfrm>
          <a:prstGeom prst="rect">
            <a:avLst/>
          </a:prstGeom>
          <a:noFill/>
        </p:spPr>
        <p:txBody>
          <a:bodyPr wrap="square" rtlCol="0">
            <a:spAutoFit/>
          </a:bodyPr>
          <a:lstStyle/>
          <a:p>
            <a:pPr>
              <a:lnSpc>
                <a:spcPts val="1400"/>
              </a:lnSpc>
            </a:pPr>
            <a:r>
              <a:rPr lang="en-US" sz="1400" dirty="0" smtClean="0"/>
              <a:t>For many years, </a:t>
            </a:r>
            <a:r>
              <a:rPr lang="en-US" sz="1400" dirty="0" err="1" smtClean="0"/>
              <a:t>Labcorp</a:t>
            </a:r>
            <a:r>
              <a:rPr lang="en-US" sz="1400" dirty="0" smtClean="0"/>
              <a:t> has offered an alternative DNA buccal swab collection option, which allows for an individual to witness a participant collecting their own DNA sample, that utilizes a buccal swab collection methodology, while maintaining stringent chain of custody requirements. This DNA buccal swab collection procedure meets the standards and guidance of AABB as long as the parties follow the witnessing requirements noted below and in other slides of this presentation, the party performing self-collection does not participate in packaging the samples, and other collection requirements are followed. </a:t>
            </a:r>
          </a:p>
          <a:p>
            <a:pPr>
              <a:lnSpc>
                <a:spcPts val="1400"/>
              </a:lnSpc>
            </a:pPr>
            <a:r>
              <a:rPr lang="en-US" sz="1400" dirty="0" smtClean="0"/>
              <a:t/>
            </a:r>
            <a:br>
              <a:rPr lang="en-US" sz="1400" dirty="0" smtClean="0"/>
            </a:br>
            <a:r>
              <a:rPr lang="en-US" sz="1400" b="1" dirty="0" smtClean="0"/>
              <a:t>Additional Information</a:t>
            </a:r>
            <a:r>
              <a:rPr lang="en-US" sz="1400" dirty="0" smtClean="0"/>
              <a:t/>
            </a:r>
            <a:br>
              <a:rPr lang="en-US" sz="1400" dirty="0" smtClean="0"/>
            </a:br>
            <a:r>
              <a:rPr lang="en-US" sz="1400" dirty="0" smtClean="0"/>
              <a:t/>
            </a:r>
            <a:br>
              <a:rPr lang="en-US" sz="1400" dirty="0" smtClean="0"/>
            </a:br>
            <a:r>
              <a:rPr lang="en-US" sz="1400" dirty="0" smtClean="0"/>
              <a:t>The information below was taken from the 14th edition of Standards for Relationship Testing Laboratories.</a:t>
            </a:r>
          </a:p>
          <a:p>
            <a:pPr>
              <a:lnSpc>
                <a:spcPts val="1400"/>
              </a:lnSpc>
            </a:pPr>
            <a:r>
              <a:rPr lang="en-US" sz="1400" b="1" dirty="0" smtClean="0"/>
              <a:t>AABB Standard:</a:t>
            </a:r>
            <a:r>
              <a:rPr lang="en-US" sz="1400" dirty="0" smtClean="0"/>
              <a:t/>
            </a:r>
            <a:br>
              <a:rPr lang="en-US" sz="1400" dirty="0" smtClean="0"/>
            </a:br>
            <a:r>
              <a:rPr lang="en-US" sz="1400" b="1" dirty="0" smtClean="0"/>
              <a:t>Standard 5.2.2 Collection</a:t>
            </a:r>
            <a:r>
              <a:rPr lang="en-US" sz="1400" dirty="0" smtClean="0"/>
              <a:t/>
            </a:r>
            <a:br>
              <a:rPr lang="en-US" sz="1400" dirty="0" smtClean="0"/>
            </a:br>
            <a:r>
              <a:rPr lang="en-US" sz="1400" dirty="0" smtClean="0"/>
              <a:t>All collections of samples shall be performed or witnessed by a competent person with no interest in the test outcome. Collection materials shall only be sent directly to collectors and/or witnesses. Collection materials shall not be in the possession of any of the tested parties either before or after collection.</a:t>
            </a:r>
            <a:br>
              <a:rPr lang="en-US" sz="1400" dirty="0" smtClean="0"/>
            </a:br>
            <a:endParaRPr lang="en-US" sz="1400" dirty="0" smtClean="0"/>
          </a:p>
          <a:p>
            <a:pPr>
              <a:lnSpc>
                <a:spcPts val="1400"/>
              </a:lnSpc>
            </a:pPr>
            <a:r>
              <a:rPr lang="en-US" sz="1400" b="1" dirty="0" smtClean="0"/>
              <a:t>Guidance</a:t>
            </a:r>
            <a:r>
              <a:rPr lang="en-US" sz="1400" dirty="0" smtClean="0"/>
              <a:t/>
            </a:r>
            <a:br>
              <a:rPr lang="en-US" sz="1400" dirty="0" smtClean="0"/>
            </a:br>
            <a:r>
              <a:rPr lang="en-US" sz="1400" dirty="0" smtClean="0"/>
              <a:t>The reliability of the final report is dependent on the authenticity of the samples tested. Here the witness must actually observe the collection and be a competent person with no interest in the outcome. The phrase no interest in the test outcome would disqualify spouses, children of the person being tested, other family members, friends and any person having any relationship to any of the persons being tested. The parties tested should not choose the collector to ensure that the collector is independent, except as follows. Persons who may qualify include ministers, child support workers, physicians, attorneys, or a person hired by the laboratory. Tested parties may not collect themselves, unless the collection is witnessed by a competent person, as tested parties cannot be assumed to be either independent or competent. Collection materials must not be in the possession of tested parties before or after collection to reduce the likelihood of sample tampering and fraud. Therefore, collection materials may only be sent to collectors or witnesses (including third party administrators), not to the tested parties. </a:t>
            </a:r>
            <a:br>
              <a:rPr lang="en-US" sz="1400" dirty="0" smtClean="0"/>
            </a:br>
            <a:r>
              <a:rPr lang="en-US" sz="1400" dirty="0" smtClean="0"/>
              <a:t/>
            </a:r>
            <a:br>
              <a:rPr lang="en-US" sz="1400" dirty="0" smtClean="0"/>
            </a:br>
            <a:r>
              <a:rPr lang="en-US" sz="1400" dirty="0" smtClean="0"/>
              <a:t>Regardless of who performs or witnesses the collection, their name and contact information must become part of the laboratory’s permanent record. Reference Standard 6.3A applies. This will allow for investigations of possible fraud.</a:t>
            </a:r>
          </a:p>
          <a:p>
            <a:pPr>
              <a:lnSpc>
                <a:spcPts val="1400"/>
              </a:lnSpc>
            </a:pPr>
            <a:r>
              <a:rPr lang="en-US" dirty="0" smtClean="0"/>
              <a:t> </a:t>
            </a:r>
          </a:p>
          <a:p>
            <a:pPr>
              <a:lnSpc>
                <a:spcPts val="1400"/>
              </a:lnSpc>
            </a:pPr>
            <a:endParaRPr lang="en-US" dirty="0"/>
          </a:p>
        </p:txBody>
      </p:sp>
    </p:spTree>
  </p:cSld>
  <p:clrMapOvr>
    <a:masterClrMapping/>
  </p:clrMapOvr>
  <p:transition>
    <p:fade/>
  </p:transition>
  <p:timing>
    <p:tnLst>
      <p:par>
        <p:cTn id="1" dur="indefinite" restart="never" nodeType="tmRoot"/>
      </p:par>
    </p:tnLst>
  </p:timing>
</p:sld>
</file>

<file path=ppt/slides/slide20.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ternit_0.tmp"/>
          <p:cNvPicPr>
            <a:picLocks noGrp="1" noSelect="1" noRot="1" noChangeAspect="1" noMove="1" noResize="1" noEditPoints="1" noAdjustHandles="1" noChangeArrowheads="1" noChangeShapeType="1" noCrop="1"/>
          </p:cNvPicPr>
          <p:nvPr/>
        </p:nvPicPr>
        <p:blipFill rotWithShape="1">
          <a:blip r:embed="rId3" cstate="print"/>
          <a:srcRect b="3299"/>
          <a:stretch/>
        </p:blipFill>
        <p:spPr>
          <a:xfrm>
            <a:off x="4227374" y="823862"/>
            <a:ext cx="3710372" cy="2345712"/>
          </a:xfrm>
          <a:prstGeom prst="rect">
            <a:avLst/>
          </a:prstGeom>
        </p:spPr>
      </p:pic>
      <p:pic>
        <p:nvPicPr>
          <p:cNvPr id="3" name="Picture 2" descr="Paternit_0.tmp"/>
          <p:cNvPicPr>
            <a:picLocks noGrp="1" noSelect="1" noRot="1" noChangeAspect="1" noMove="1" noResize="1" noEditPoints="1" noAdjustHandles="1" noChangeArrowheads="1" noChangeShapeType="1" noCrop="1"/>
          </p:cNvPicPr>
          <p:nvPr/>
        </p:nvPicPr>
        <p:blipFill rotWithShape="1">
          <a:blip r:embed="rId4" cstate="print"/>
          <a:srcRect t="1" b="1430"/>
          <a:stretch/>
        </p:blipFill>
        <p:spPr>
          <a:xfrm>
            <a:off x="8107390" y="823862"/>
            <a:ext cx="3597220" cy="2345712"/>
          </a:xfrm>
          <a:prstGeom prst="rect">
            <a:avLst/>
          </a:prstGeom>
        </p:spPr>
      </p:pic>
      <p:pic>
        <p:nvPicPr>
          <p:cNvPr id="4" name="Picture 3" descr="Paternit_0.tmp"/>
          <p:cNvPicPr>
            <a:picLocks noGrp="1" noSelect="1" noRot="1" noChangeAspect="1" noMove="1" noResize="1" noEditPoints="1" noAdjustHandles="1" noChangeArrowheads="1" noChangeShapeType="1" noCrop="1"/>
          </p:cNvPicPr>
          <p:nvPr/>
        </p:nvPicPr>
        <p:blipFill rotWithShape="1">
          <a:blip r:embed="rId5" cstate="print"/>
          <a:srcRect r="1499"/>
          <a:stretch/>
        </p:blipFill>
        <p:spPr>
          <a:xfrm>
            <a:off x="4227374" y="3455180"/>
            <a:ext cx="3707623" cy="2374120"/>
          </a:xfrm>
          <a:prstGeom prst="rect">
            <a:avLst/>
          </a:prstGeom>
        </p:spPr>
      </p:pic>
      <p:pic>
        <p:nvPicPr>
          <p:cNvPr id="5" name="Picture 4" descr="Paternit_0.tmp"/>
          <p:cNvPicPr>
            <a:picLocks noGrp="1" noSelect="1" noRot="1" noChangeAspect="1" noMove="1" noResize="1" noEditPoints="1" noAdjustHandles="1" noChangeArrowheads="1" noChangeShapeType="1" noCrop="1"/>
          </p:cNvPicPr>
          <p:nvPr/>
        </p:nvPicPr>
        <p:blipFill rotWithShape="1">
          <a:blip r:embed="rId6" cstate="print"/>
          <a:srcRect t="2481"/>
          <a:stretch/>
        </p:blipFill>
        <p:spPr>
          <a:xfrm>
            <a:off x="8107390" y="3455180"/>
            <a:ext cx="3597220" cy="2370297"/>
          </a:xfrm>
          <a:prstGeom prst="rect">
            <a:avLst/>
          </a:prstGeom>
        </p:spPr>
      </p:pic>
      <p:sp>
        <p:nvSpPr>
          <p:cNvPr id="8" name="TextBox 7"/>
          <p:cNvSpPr txBox="1">
            <a:spLocks noGrp="1" noSelect="1" noRot="1" noChangeAspect="1" noMove="1" noResize="1" noEditPoints="1" noAdjustHandles="1" noChangeArrowheads="1" noChangeShapeType="1" noTextEdit="1"/>
          </p:cNvSpPr>
          <p:nvPr/>
        </p:nvSpPr>
        <p:spPr>
          <a:xfrm>
            <a:off x="433342" y="1008958"/>
            <a:ext cx="3621639" cy="3970318"/>
          </a:xfrm>
          <a:prstGeom prst="rect">
            <a:avLst/>
          </a:prstGeom>
          <a:noFill/>
        </p:spPr>
        <p:txBody>
          <a:bodyPr wrap="square" rtlCol="0">
            <a:spAutoFit/>
          </a:bodyPr>
          <a:lstStyle/>
          <a:p>
            <a:pPr marL="228600" indent="-228600">
              <a:buFont typeface="+mj-lt"/>
              <a:buAutoNum type="arabicPeriod"/>
            </a:pPr>
            <a:r>
              <a:rPr lang="en-US" sz="1200" dirty="0" smtClean="0"/>
              <a:t>After collections for all individuals in the case have been completed, review </a:t>
            </a:r>
            <a:r>
              <a:rPr lang="en-US" sz="1200" dirty="0"/>
              <a:t>the </a:t>
            </a:r>
            <a:r>
              <a:rPr lang="en-US" sz="1200" dirty="0" smtClean="0"/>
              <a:t>documentation for </a:t>
            </a:r>
            <a:r>
              <a:rPr lang="en-US" sz="1200" dirty="0"/>
              <a:t>accuracy and completeness. </a:t>
            </a:r>
            <a:r>
              <a:rPr lang="en-US" sz="1200" dirty="0" smtClean="0"/>
              <a:t/>
            </a:r>
            <a:br>
              <a:rPr lang="en-US" sz="1200" dirty="0" smtClean="0"/>
            </a:br>
            <a:r>
              <a:rPr lang="en-US" sz="1200" dirty="0" smtClean="0"/>
              <a:t>  </a:t>
            </a:r>
            <a:endParaRPr lang="en-US" sz="1200" dirty="0"/>
          </a:p>
          <a:p>
            <a:pPr marL="228600" indent="-228600">
              <a:buFont typeface="+mj-lt"/>
              <a:buAutoNum type="arabicPeriod"/>
            </a:pPr>
            <a:r>
              <a:rPr lang="en-US" sz="1200" dirty="0"/>
              <a:t>Fold together the chain of custody form and the collection kit. The collection kit should have the collection envelopes adhered and should contain the buccal swabs of all individuals that were collected as part of the </a:t>
            </a:r>
            <a:r>
              <a:rPr lang="en-US" sz="1200" dirty="0" smtClean="0"/>
              <a:t>case. (Exhibit A and B) </a:t>
            </a:r>
            <a:br>
              <a:rPr lang="en-US" sz="1200" dirty="0" smtClean="0"/>
            </a:br>
            <a:endParaRPr lang="en-US" sz="1200" dirty="0" smtClean="0"/>
          </a:p>
          <a:p>
            <a:pPr marL="228600" indent="-228600">
              <a:buFont typeface="+mj-lt"/>
              <a:buAutoNum type="arabicPeriod"/>
            </a:pPr>
            <a:r>
              <a:rPr lang="en-US" sz="1200" dirty="0" smtClean="0"/>
              <a:t>Place the kit </a:t>
            </a:r>
            <a:r>
              <a:rPr lang="en-US" sz="1200" dirty="0"/>
              <a:t>and Client Authorization </a:t>
            </a:r>
            <a:r>
              <a:rPr lang="en-US" sz="1200" dirty="0" smtClean="0"/>
              <a:t>form into the tamper evident bag </a:t>
            </a:r>
            <a:r>
              <a:rPr lang="en-US" sz="1200" dirty="0"/>
              <a:t>and </a:t>
            </a:r>
            <a:r>
              <a:rPr lang="en-US" sz="1200" dirty="0" smtClean="0"/>
              <a:t>seal. (Exhibit C and D)</a:t>
            </a:r>
            <a:br>
              <a:rPr lang="en-US" sz="1200" dirty="0" smtClean="0"/>
            </a:br>
            <a:endParaRPr lang="en-US" sz="1200" dirty="0" smtClean="0"/>
          </a:p>
          <a:p>
            <a:pPr marL="228600" indent="-228600">
              <a:buFont typeface="+mj-lt"/>
              <a:buAutoNum type="arabicPeriod"/>
            </a:pPr>
            <a:r>
              <a:rPr lang="en-US" sz="1200" dirty="0" smtClean="0"/>
              <a:t>Never </a:t>
            </a:r>
            <a:r>
              <a:rPr lang="en-US" sz="1200" dirty="0"/>
              <a:t>leave a collection area until the kit is sealed and packaged </a:t>
            </a:r>
            <a:r>
              <a:rPr lang="en-US" sz="1200" dirty="0" smtClean="0"/>
              <a:t>for shipment. </a:t>
            </a:r>
            <a:br>
              <a:rPr lang="en-US" sz="1200" dirty="0" smtClean="0"/>
            </a:br>
            <a:endParaRPr lang="en-US" sz="1200" dirty="0" smtClean="0"/>
          </a:p>
          <a:p>
            <a:pPr marL="228600" indent="-228600">
              <a:buFont typeface="+mj-lt"/>
              <a:buAutoNum type="arabicPeriod"/>
            </a:pPr>
            <a:r>
              <a:rPr lang="en-US" sz="1200" dirty="0"/>
              <a:t>Place the collection kits in a secure location should you need to leave a collection </a:t>
            </a:r>
            <a:r>
              <a:rPr lang="en-US" sz="1200" dirty="0" smtClean="0"/>
              <a:t>area.</a:t>
            </a:r>
          </a:p>
          <a:p>
            <a:pPr marL="228600" indent="-228600">
              <a:buFont typeface="+mj-lt"/>
              <a:buAutoNum type="arabicPeriod"/>
            </a:pPr>
            <a:endParaRPr lang="en-US" sz="1200" dirty="0"/>
          </a:p>
          <a:p>
            <a:r>
              <a:rPr lang="en-US" sz="1200" i="1" dirty="0" smtClean="0"/>
              <a:t>Only </a:t>
            </a:r>
            <a:r>
              <a:rPr lang="en-US" sz="1200" i="1" dirty="0"/>
              <a:t>one collection kit should be inserted into the yellow tamper evident bag.</a:t>
            </a:r>
          </a:p>
        </p:txBody>
      </p:sp>
      <p:sp>
        <p:nvSpPr>
          <p:cNvPr id="7" name="TextBox 6"/>
          <p:cNvSpPr txBox="1">
            <a:spLocks noGrp="1" noSelect="1" noRot="1" noChangeAspect="1" noMove="1" noResize="1" noEditPoints="1" noAdjustHandles="1" noChangeArrowheads="1" noChangeShapeType="1" noTextEdit="1"/>
          </p:cNvSpPr>
          <p:nvPr/>
        </p:nvSpPr>
        <p:spPr>
          <a:xfrm>
            <a:off x="5576031" y="587205"/>
            <a:ext cx="1893454" cy="307777"/>
          </a:xfrm>
          <a:prstGeom prst="rect">
            <a:avLst/>
          </a:prstGeom>
          <a:noFill/>
        </p:spPr>
        <p:txBody>
          <a:bodyPr wrap="square" rtlCol="0">
            <a:spAutoFit/>
          </a:bodyPr>
          <a:lstStyle/>
          <a:p>
            <a:r>
              <a:rPr lang="en-US" sz="1400" b="1" dirty="0" smtClean="0">
                <a:solidFill>
                  <a:schemeClr val="accent4">
                    <a:lumMod val="50000"/>
                  </a:schemeClr>
                </a:solidFill>
              </a:rPr>
              <a:t>Exhibit A</a:t>
            </a:r>
            <a:endParaRPr lang="en-US" sz="1400" b="1" dirty="0">
              <a:solidFill>
                <a:schemeClr val="accent4">
                  <a:lumMod val="50000"/>
                </a:schemeClr>
              </a:solidFill>
            </a:endParaRPr>
          </a:p>
        </p:txBody>
      </p:sp>
      <p:sp>
        <p:nvSpPr>
          <p:cNvPr id="9" name="TextBox 8"/>
          <p:cNvSpPr txBox="1">
            <a:spLocks noGrp="1" noSelect="1" noRot="1" noChangeAspect="1" noMove="1" noResize="1" noEditPoints="1" noAdjustHandles="1" noChangeArrowheads="1" noChangeShapeType="1" noTextEdit="1"/>
          </p:cNvSpPr>
          <p:nvPr/>
        </p:nvSpPr>
        <p:spPr>
          <a:xfrm>
            <a:off x="9483013" y="587204"/>
            <a:ext cx="1893454" cy="307777"/>
          </a:xfrm>
          <a:prstGeom prst="rect">
            <a:avLst/>
          </a:prstGeom>
          <a:noFill/>
        </p:spPr>
        <p:txBody>
          <a:bodyPr wrap="square" rtlCol="0">
            <a:spAutoFit/>
          </a:bodyPr>
          <a:lstStyle/>
          <a:p>
            <a:r>
              <a:rPr lang="en-US" sz="1400" b="1" dirty="0" smtClean="0">
                <a:solidFill>
                  <a:schemeClr val="accent4">
                    <a:lumMod val="50000"/>
                  </a:schemeClr>
                </a:solidFill>
              </a:rPr>
              <a:t>Exhibit B</a:t>
            </a:r>
            <a:endParaRPr lang="en-US" sz="1400" b="1" dirty="0">
              <a:solidFill>
                <a:schemeClr val="accent4">
                  <a:lumMod val="50000"/>
                </a:schemeClr>
              </a:solidFill>
            </a:endParaRPr>
          </a:p>
        </p:txBody>
      </p:sp>
      <p:sp>
        <p:nvSpPr>
          <p:cNvPr id="10" name="TextBox 9"/>
          <p:cNvSpPr txBox="1">
            <a:spLocks noGrp="1" noSelect="1" noRot="1" noChangeAspect="1" noMove="1" noResize="1" noEditPoints="1" noAdjustHandles="1" noChangeArrowheads="1" noChangeShapeType="1" noTextEdit="1"/>
          </p:cNvSpPr>
          <p:nvPr/>
        </p:nvSpPr>
        <p:spPr>
          <a:xfrm>
            <a:off x="5723813" y="3229851"/>
            <a:ext cx="1893454" cy="307777"/>
          </a:xfrm>
          <a:prstGeom prst="rect">
            <a:avLst/>
          </a:prstGeom>
          <a:noFill/>
        </p:spPr>
        <p:txBody>
          <a:bodyPr wrap="square" rtlCol="0">
            <a:spAutoFit/>
          </a:bodyPr>
          <a:lstStyle/>
          <a:p>
            <a:r>
              <a:rPr lang="en-US" sz="1400" b="1" dirty="0" smtClean="0">
                <a:solidFill>
                  <a:schemeClr val="accent4">
                    <a:lumMod val="50000"/>
                  </a:schemeClr>
                </a:solidFill>
              </a:rPr>
              <a:t>Exhibit C</a:t>
            </a:r>
            <a:endParaRPr lang="en-US" sz="1400" b="1" dirty="0">
              <a:solidFill>
                <a:schemeClr val="accent4">
                  <a:lumMod val="50000"/>
                </a:schemeClr>
              </a:solidFill>
            </a:endParaRPr>
          </a:p>
        </p:txBody>
      </p:sp>
      <p:sp>
        <p:nvSpPr>
          <p:cNvPr id="11" name="TextBox 10"/>
          <p:cNvSpPr txBox="1">
            <a:spLocks noGrp="1" noSelect="1" noRot="1" noChangeAspect="1" noMove="1" noResize="1" noEditPoints="1" noAdjustHandles="1" noChangeArrowheads="1" noChangeShapeType="1" noTextEdit="1"/>
          </p:cNvSpPr>
          <p:nvPr/>
        </p:nvSpPr>
        <p:spPr>
          <a:xfrm>
            <a:off x="9483013" y="3218523"/>
            <a:ext cx="1893454" cy="307777"/>
          </a:xfrm>
          <a:prstGeom prst="rect">
            <a:avLst/>
          </a:prstGeom>
          <a:noFill/>
        </p:spPr>
        <p:txBody>
          <a:bodyPr wrap="square" rtlCol="0">
            <a:spAutoFit/>
          </a:bodyPr>
          <a:lstStyle/>
          <a:p>
            <a:r>
              <a:rPr lang="en-US" sz="1400" b="1" dirty="0" smtClean="0">
                <a:solidFill>
                  <a:schemeClr val="accent4">
                    <a:lumMod val="50000"/>
                  </a:schemeClr>
                </a:solidFill>
              </a:rPr>
              <a:t>Exhibit D</a:t>
            </a:r>
            <a:endParaRPr lang="en-US" sz="1400" b="1" dirty="0">
              <a:solidFill>
                <a:schemeClr val="accent4">
                  <a:lumMod val="50000"/>
                </a:schemeClr>
              </a:solidFill>
            </a:endParaRPr>
          </a:p>
        </p:txBody>
      </p:sp>
    </p:spTree>
    <p:extLst>
      <p:ext uri="{BB962C8B-B14F-4D97-AF65-F5344CB8AC3E}">
        <p14:creationId xmlns:p14="http://schemas.microsoft.com/office/powerpoint/2010/main" val="3734627020"/>
      </p:ext>
    </p:extLst>
  </p:cSld>
  <p:clrMapOvr>
    <a:masterClrMapping/>
  </p:clrMapOvr>
  <p:transition>
    <p:fade/>
  </p:transition>
  <p:timing>
    <p:tnLst>
      <p:par>
        <p:cTn id="1" dur="indefinite" restart="never" nodeType="tmRoot"/>
      </p:par>
    </p:tnLst>
  </p:timing>
</p:sld>
</file>

<file path=ppt/slides/slide21.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a:grpSpLocks noGrp="1" noUngrp="1" noSelect="1" noRot="1" noChangeAspect="1" noMove="1" noResize="1"/>
          </p:cNvGrpSpPr>
          <p:nvPr/>
        </p:nvGrpSpPr>
        <p:grpSpPr>
          <a:xfrm>
            <a:off x="3763792" y="1159455"/>
            <a:ext cx="4397555" cy="4279895"/>
            <a:chOff x="-95467" y="109058"/>
            <a:chExt cx="9264966" cy="6748942"/>
          </a:xfrm>
        </p:grpSpPr>
        <p:pic>
          <p:nvPicPr>
            <p:cNvPr id="2" name="Picture 1" descr="Paternit_0.tmp"/>
            <p:cNvPicPr>
              <a:picLocks noChangeAspect="1"/>
            </p:cNvPicPr>
            <p:nvPr/>
          </p:nvPicPr>
          <p:blipFill>
            <a:blip r:embed="rId3" cstate="print"/>
            <a:stretch>
              <a:fillRect/>
            </a:stretch>
          </p:blipFill>
          <p:spPr>
            <a:xfrm>
              <a:off x="-95467" y="109058"/>
              <a:ext cx="4724399" cy="3124200"/>
            </a:xfrm>
            <a:prstGeom prst="rect">
              <a:avLst/>
            </a:prstGeom>
          </p:spPr>
        </p:pic>
        <p:pic>
          <p:nvPicPr>
            <p:cNvPr id="3" name="Picture 2" descr="Paternit_0.tmp"/>
            <p:cNvPicPr/>
            <p:nvPr/>
          </p:nvPicPr>
          <p:blipFill>
            <a:blip r:embed="rId4" cstate="print"/>
            <a:srcRect l="36339" t="32143" r="21149" b="21429"/>
            <a:stretch>
              <a:fillRect/>
            </a:stretch>
          </p:blipFill>
          <p:spPr>
            <a:xfrm>
              <a:off x="4749899" y="109058"/>
              <a:ext cx="4419600" cy="3124200"/>
            </a:xfrm>
            <a:prstGeom prst="rect">
              <a:avLst/>
            </a:prstGeom>
          </p:spPr>
        </p:pic>
        <p:pic>
          <p:nvPicPr>
            <p:cNvPr id="4" name="Picture 3" descr="Paternit_0.tmp"/>
            <p:cNvPicPr>
              <a:picLocks noChangeAspect="1"/>
            </p:cNvPicPr>
            <p:nvPr/>
          </p:nvPicPr>
          <p:blipFill>
            <a:blip r:embed="rId5" cstate="print"/>
            <a:stretch>
              <a:fillRect/>
            </a:stretch>
          </p:blipFill>
          <p:spPr>
            <a:xfrm>
              <a:off x="-95467" y="3352801"/>
              <a:ext cx="4724399" cy="3505199"/>
            </a:xfrm>
            <a:prstGeom prst="rect">
              <a:avLst/>
            </a:prstGeom>
          </p:spPr>
        </p:pic>
        <p:pic>
          <p:nvPicPr>
            <p:cNvPr id="5" name="Picture 4" descr="Paternit_0.tmp"/>
            <p:cNvPicPr>
              <a:picLocks noChangeAspect="1"/>
            </p:cNvPicPr>
            <p:nvPr/>
          </p:nvPicPr>
          <p:blipFill>
            <a:blip r:embed="rId6" cstate="print"/>
            <a:stretch>
              <a:fillRect/>
            </a:stretch>
          </p:blipFill>
          <p:spPr>
            <a:xfrm>
              <a:off x="4749899" y="3352801"/>
              <a:ext cx="4419600" cy="3505199"/>
            </a:xfrm>
            <a:prstGeom prst="rect">
              <a:avLst/>
            </a:prstGeom>
          </p:spPr>
        </p:pic>
      </p:grpSp>
      <p:sp>
        <p:nvSpPr>
          <p:cNvPr id="7" name="TextBox 6"/>
          <p:cNvSpPr txBox="1">
            <a:spLocks noGrp="1" noSelect="1" noRot="1" noChangeAspect="1" noMove="1" noResize="1" noEditPoints="1" noAdjustHandles="1" noChangeArrowheads="1" noChangeShapeType="1" noTextEdit="1"/>
          </p:cNvSpPr>
          <p:nvPr/>
        </p:nvSpPr>
        <p:spPr>
          <a:xfrm>
            <a:off x="478981" y="1586175"/>
            <a:ext cx="3129309" cy="1384995"/>
          </a:xfrm>
          <a:prstGeom prst="rect">
            <a:avLst/>
          </a:prstGeom>
          <a:noFill/>
        </p:spPr>
        <p:txBody>
          <a:bodyPr wrap="square" rtlCol="0">
            <a:spAutoFit/>
          </a:bodyPr>
          <a:lstStyle>
            <a:defPPr>
              <a:defRPr lang="en-US"/>
            </a:defPPr>
            <a:lvl1pPr>
              <a:defRPr sz="1200" b="1"/>
            </a:lvl1pPr>
          </a:lstStyle>
          <a:p>
            <a:pPr marL="342900" indent="-342900">
              <a:buFont typeface="+mj-lt"/>
              <a:buAutoNum type="arabicPeriod"/>
            </a:pPr>
            <a:r>
              <a:rPr lang="en-US" b="0" dirty="0"/>
              <a:t>Initial the line </a:t>
            </a:r>
            <a:r>
              <a:rPr lang="en-US" b="0" dirty="0" smtClean="0"/>
              <a:t>as indicated on the yellow tamper resistant bag. Ensure your </a:t>
            </a:r>
            <a:r>
              <a:rPr lang="en-US" b="0" dirty="0"/>
              <a:t>initials overlap the seal.  </a:t>
            </a:r>
            <a:endParaRPr lang="en-US" b="0" dirty="0" smtClean="0"/>
          </a:p>
          <a:p>
            <a:pPr marL="342900" indent="-342900">
              <a:buFont typeface="+mj-lt"/>
              <a:buAutoNum type="arabicPeriod"/>
            </a:pPr>
            <a:r>
              <a:rPr lang="en-US" b="0" dirty="0" smtClean="0"/>
              <a:t>Insert </a:t>
            </a:r>
            <a:r>
              <a:rPr lang="en-US" b="0" dirty="0"/>
              <a:t>the </a:t>
            </a:r>
            <a:r>
              <a:rPr lang="en-US" b="0" dirty="0" smtClean="0"/>
              <a:t>yellow bag </a:t>
            </a:r>
            <a:r>
              <a:rPr lang="en-US" b="0" dirty="0"/>
              <a:t>into the FedEx shipping P</a:t>
            </a:r>
            <a:r>
              <a:rPr lang="en-US" b="0" dirty="0" smtClean="0"/>
              <a:t>ak.</a:t>
            </a:r>
          </a:p>
          <a:p>
            <a:pPr marL="342900" indent="-342900">
              <a:buFont typeface="+mj-lt"/>
              <a:buAutoNum type="arabicPeriod"/>
            </a:pPr>
            <a:endParaRPr lang="en-US" b="0" dirty="0"/>
          </a:p>
          <a:p>
            <a:endParaRPr lang="en-US" b="0" dirty="0"/>
          </a:p>
        </p:txBody>
      </p:sp>
      <p:sp>
        <p:nvSpPr>
          <p:cNvPr id="9" name="TextBox 8"/>
          <p:cNvSpPr txBox="1">
            <a:spLocks noGrp="1" noSelect="1" noRot="1" noChangeAspect="1" noMove="1" noResize="1" noEditPoints="1" noAdjustHandles="1" noChangeArrowheads="1" noChangeShapeType="1" noTextEdit="1"/>
          </p:cNvSpPr>
          <p:nvPr/>
        </p:nvSpPr>
        <p:spPr>
          <a:xfrm>
            <a:off x="8472350" y="1674844"/>
            <a:ext cx="3510938" cy="2308324"/>
          </a:xfrm>
          <a:prstGeom prst="rect">
            <a:avLst/>
          </a:prstGeom>
          <a:noFill/>
        </p:spPr>
        <p:txBody>
          <a:bodyPr wrap="square" rtlCol="0">
            <a:spAutoFit/>
          </a:bodyPr>
          <a:lstStyle>
            <a:defPPr>
              <a:defRPr lang="en-US"/>
            </a:defPPr>
            <a:lvl1pPr>
              <a:defRPr sz="1200" b="1"/>
            </a:lvl1pPr>
          </a:lstStyle>
          <a:p>
            <a:pPr marL="342900" indent="-342900">
              <a:buFont typeface="+mj-lt"/>
              <a:buAutoNum type="arabicPeriod" startAt="4"/>
            </a:pPr>
            <a:r>
              <a:rPr lang="en-US" b="0" dirty="0" smtClean="0"/>
              <a:t>Multiple tamper evident bags containing case samples may be inserted into a single FedEx </a:t>
            </a:r>
            <a:r>
              <a:rPr lang="en-US" b="0" dirty="0"/>
              <a:t>shipping P</a:t>
            </a:r>
            <a:r>
              <a:rPr lang="en-US" b="0" dirty="0" smtClean="0"/>
              <a:t>ak. However, do not overfill to ensure that the shipping </a:t>
            </a:r>
            <a:r>
              <a:rPr lang="en-US" b="0" dirty="0"/>
              <a:t>P</a:t>
            </a:r>
            <a:r>
              <a:rPr lang="en-US" b="0" dirty="0" smtClean="0"/>
              <a:t>ak can be  completely sealed.   </a:t>
            </a:r>
          </a:p>
          <a:p>
            <a:pPr marL="342900" indent="-342900">
              <a:buFont typeface="+mj-lt"/>
              <a:buAutoNum type="arabicPeriod" startAt="4"/>
            </a:pPr>
            <a:r>
              <a:rPr lang="en-US" b="0" dirty="0" smtClean="0"/>
              <a:t>Use </a:t>
            </a:r>
            <a:r>
              <a:rPr lang="en-US" b="0" dirty="0"/>
              <a:t>as many </a:t>
            </a:r>
            <a:r>
              <a:rPr lang="en-US" b="0" dirty="0" smtClean="0"/>
              <a:t>FedEx </a:t>
            </a:r>
            <a:r>
              <a:rPr lang="en-US" b="0" dirty="0"/>
              <a:t>shipping </a:t>
            </a:r>
            <a:r>
              <a:rPr lang="en-US" b="0" dirty="0" smtClean="0"/>
              <a:t>Pak's </a:t>
            </a:r>
            <a:r>
              <a:rPr lang="en-US" b="0" dirty="0"/>
              <a:t>as needed to properly package </a:t>
            </a:r>
            <a:r>
              <a:rPr lang="en-US" b="0" dirty="0" smtClean="0"/>
              <a:t>the yellow bags.</a:t>
            </a:r>
          </a:p>
          <a:p>
            <a:pPr marL="342900" indent="-342900">
              <a:buFont typeface="+mj-lt"/>
              <a:buAutoNum type="arabicPeriod" startAt="4"/>
            </a:pPr>
            <a:r>
              <a:rPr lang="en-US" b="0" dirty="0" smtClean="0"/>
              <a:t>Seal </a:t>
            </a:r>
            <a:r>
              <a:rPr lang="en-US" b="0" dirty="0"/>
              <a:t>the shipping P</a:t>
            </a:r>
            <a:r>
              <a:rPr lang="en-US" b="0" dirty="0" smtClean="0"/>
              <a:t>ak.</a:t>
            </a:r>
          </a:p>
          <a:p>
            <a:pPr marL="342900" indent="-342900">
              <a:buFont typeface="+mj-lt"/>
              <a:buAutoNum type="arabicPeriod" startAt="4"/>
            </a:pPr>
            <a:r>
              <a:rPr lang="en-US" b="0" dirty="0" smtClean="0"/>
              <a:t>Ensure packages are placed in the area where the courier picks up. Do not leave packages unattended.</a:t>
            </a:r>
          </a:p>
          <a:p>
            <a:pPr marL="342900" indent="-342900">
              <a:buFont typeface="+mj-lt"/>
              <a:buAutoNum type="arabicPeriod" startAt="4"/>
            </a:pPr>
            <a:endParaRPr lang="en-US" b="0" dirty="0"/>
          </a:p>
          <a:p>
            <a:endParaRPr lang="en-US" b="0" dirty="0"/>
          </a:p>
        </p:txBody>
      </p:sp>
    </p:spTree>
    <p:extLst>
      <p:ext uri="{BB962C8B-B14F-4D97-AF65-F5344CB8AC3E}">
        <p14:creationId xmlns:p14="http://schemas.microsoft.com/office/powerpoint/2010/main" val="2592596948"/>
      </p:ext>
    </p:extLst>
  </p:cSld>
  <p:clrMapOvr>
    <a:masterClrMapping/>
  </p:clrMapOvr>
  <p:transition>
    <p:fade/>
  </p:transition>
  <p:timing>
    <p:tnLst>
      <p:par>
        <p:cTn id="1" dur="indefinite" restart="never" nodeType="tmRoot"/>
      </p:par>
    </p:tnLst>
  </p:timing>
</p:sld>
</file>

<file path=ppt/slides/slide22.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meadowh\AppData\Local\Microsoft\Windows\Temporary Internet Files\Content.Outlook\GYDL14TS\IMG_7188.jpg"/>
          <p:cNvPicPr>
            <a:picLocks noGrp="1" noSelect="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val="0"/>
              </a:ext>
            </a:extLst>
          </a:blip>
          <a:srcRect l="11374" r="28986"/>
          <a:stretch/>
        </p:blipFill>
        <p:spPr bwMode="auto">
          <a:xfrm rot="5400000">
            <a:off x="6545770" y="716471"/>
            <a:ext cx="4312863" cy="5912796"/>
          </a:xfrm>
          <a:prstGeom prst="rect">
            <a:avLst/>
          </a:prstGeom>
          <a:noFill/>
          <a:ln>
            <a:noFill/>
          </a:ln>
          <a:extLst>
            <a:ext uri="{53640926-AAD7-44D8-BBD7-CCE9431645EC}">
              <a14:shadowObscured xmlns:a14="http://schemas.microsoft.com/office/drawing/2010/main"/>
            </a:ext>
          </a:extLst>
        </p:spPr>
      </p:pic>
      <p:sp>
        <p:nvSpPr>
          <p:cNvPr id="3" name="TextBox 2"/>
          <p:cNvSpPr txBox="1">
            <a:spLocks noGrp="1" noSelect="1" noRot="1" noChangeAspect="1" noMove="1" noResize="1" noEditPoints="1" noAdjustHandles="1" noChangeArrowheads="1" noChangeShapeType="1" noTextEdit="1"/>
          </p:cNvSpPr>
          <p:nvPr/>
        </p:nvSpPr>
        <p:spPr>
          <a:xfrm>
            <a:off x="474563" y="2272760"/>
            <a:ext cx="4407779" cy="2462213"/>
          </a:xfrm>
          <a:prstGeom prst="rect">
            <a:avLst/>
          </a:prstGeom>
          <a:noFill/>
        </p:spPr>
        <p:txBody>
          <a:bodyPr wrap="square" rtlCol="0">
            <a:spAutoFit/>
          </a:bodyPr>
          <a:lstStyle>
            <a:defPPr>
              <a:defRPr lang="en-US"/>
            </a:defPPr>
            <a:lvl1pPr>
              <a:defRPr sz="1400" b="1"/>
            </a:lvl1pPr>
          </a:lstStyle>
          <a:p>
            <a:r>
              <a:rPr lang="en-US" b="0" dirty="0"/>
              <a:t>Attach </a:t>
            </a:r>
            <a:r>
              <a:rPr lang="en-US" b="0" dirty="0" smtClean="0"/>
              <a:t>the pre-printed mailing </a:t>
            </a:r>
            <a:r>
              <a:rPr lang="en-US" b="0" dirty="0"/>
              <a:t>label to </a:t>
            </a:r>
            <a:r>
              <a:rPr lang="en-US" b="0" dirty="0" smtClean="0"/>
              <a:t>the shipping </a:t>
            </a:r>
            <a:r>
              <a:rPr lang="en-US" b="0" dirty="0"/>
              <a:t>P</a:t>
            </a:r>
            <a:r>
              <a:rPr lang="en-US" b="0" dirty="0" smtClean="0"/>
              <a:t>ak.  </a:t>
            </a:r>
            <a:r>
              <a:rPr lang="en-US" b="0" dirty="0"/>
              <a:t>Keep the top portion </a:t>
            </a:r>
            <a:r>
              <a:rPr lang="en-US" b="0" dirty="0" smtClean="0"/>
              <a:t> of the label that contains </a:t>
            </a:r>
            <a:r>
              <a:rPr lang="en-US" b="0" dirty="0"/>
              <a:t>the FedEx tracking number for your records. </a:t>
            </a:r>
            <a:r>
              <a:rPr lang="en-US" b="0" dirty="0" smtClean="0"/>
              <a:t>Do </a:t>
            </a:r>
            <a:r>
              <a:rPr lang="en-US" b="0" dirty="0"/>
              <a:t>not roll or fold the shipping P</a:t>
            </a:r>
            <a:r>
              <a:rPr lang="en-US" b="0" dirty="0" smtClean="0"/>
              <a:t>ak.  </a:t>
            </a:r>
            <a:endParaRPr lang="en-US" b="0" dirty="0"/>
          </a:p>
          <a:p>
            <a:endParaRPr lang="en-US" b="0" dirty="0"/>
          </a:p>
          <a:p>
            <a:r>
              <a:rPr lang="en-US" b="0" dirty="0" smtClean="0"/>
              <a:t>If  the </a:t>
            </a:r>
            <a:r>
              <a:rPr lang="en-US" b="0" dirty="0"/>
              <a:t>courier or FedEx pickup </a:t>
            </a:r>
            <a:r>
              <a:rPr lang="en-US" b="0" dirty="0" smtClean="0"/>
              <a:t>has already taken place for the day</a:t>
            </a:r>
            <a:r>
              <a:rPr lang="en-US" b="0" dirty="0"/>
              <a:t> </a:t>
            </a:r>
            <a:r>
              <a:rPr lang="en-US" b="0" dirty="0" smtClean="0"/>
              <a:t>and samples can not be shipped until the following day, store the package in a secure area.</a:t>
            </a:r>
          </a:p>
          <a:p>
            <a:endParaRPr lang="en-US" b="0" dirty="0"/>
          </a:p>
          <a:p>
            <a:r>
              <a:rPr lang="en-US" b="0" dirty="0"/>
              <a:t>Document the </a:t>
            </a:r>
            <a:r>
              <a:rPr lang="en-US" b="0" dirty="0" smtClean="0"/>
              <a:t>reason for delay of shipment as </a:t>
            </a:r>
            <a:r>
              <a:rPr lang="en-US" b="0" dirty="0"/>
              <a:t>you may </a:t>
            </a:r>
            <a:r>
              <a:rPr lang="en-US" b="0" dirty="0" smtClean="0"/>
              <a:t>be required to provide explanation for delays </a:t>
            </a:r>
            <a:r>
              <a:rPr lang="en-US" b="0" dirty="0"/>
              <a:t>in shipping.</a:t>
            </a:r>
          </a:p>
        </p:txBody>
      </p:sp>
    </p:spTree>
    <p:extLst>
      <p:ext uri="{BB962C8B-B14F-4D97-AF65-F5344CB8AC3E}">
        <p14:creationId xmlns:p14="http://schemas.microsoft.com/office/powerpoint/2010/main" val="3420063003"/>
      </p:ext>
    </p:extLst>
  </p:cSld>
  <p:clrMapOvr>
    <a:masterClrMapping/>
  </p:clrMapOvr>
  <p:transition>
    <p:fade/>
  </p:transition>
  <p:timing>
    <p:tnLst>
      <p:par>
        <p:cTn id="1" dur="indefinite" restart="never" nodeType="tmRoot"/>
      </p:par>
    </p:tnLst>
  </p:timing>
</p:sld>
</file>

<file path=ppt/slides/slide23.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Grp="1" noSelect="1" noRot="1" noChangeAspect="1" noMove="1" noResize="1" noEditPoints="1" noAdjustHandles="1" noChangeArrowheads="1" noChangeShapeType="1" noTextEdit="1"/>
          </p:cNvSpPr>
          <p:nvPr/>
        </p:nvSpPr>
        <p:spPr>
          <a:xfrm>
            <a:off x="499456" y="1759392"/>
            <a:ext cx="8697883" cy="1846659"/>
          </a:xfrm>
          <a:prstGeom prst="rect">
            <a:avLst/>
          </a:prstGeom>
          <a:noFill/>
        </p:spPr>
        <p:txBody>
          <a:bodyPr wrap="square" rtlCol="0">
            <a:spAutoFit/>
          </a:bodyPr>
          <a:lstStyle/>
          <a:p>
            <a:pPr lvl="0"/>
            <a:r>
              <a:rPr lang="en-US" sz="1600" dirty="0" smtClean="0">
                <a:ea typeface="Calibri" panose="020F0502020204030204" pitchFamily="34" charset="0"/>
                <a:cs typeface="Times New Roman" panose="02020603050405020304" pitchFamily="18" charset="0"/>
              </a:rPr>
              <a:t>Persons </a:t>
            </a:r>
            <a:r>
              <a:rPr lang="en-US" sz="1600" dirty="0">
                <a:ea typeface="Calibri" panose="020F0502020204030204" pitchFamily="34" charset="0"/>
                <a:cs typeface="Times New Roman" panose="02020603050405020304" pitchFamily="18" charset="0"/>
              </a:rPr>
              <a:t>residing in </a:t>
            </a:r>
            <a:r>
              <a:rPr lang="en-US" sz="1600" dirty="0" smtClean="0">
                <a:ea typeface="Calibri" panose="020F0502020204030204" pitchFamily="34" charset="0"/>
                <a:cs typeface="Times New Roman" panose="02020603050405020304" pitchFamily="18" charset="0"/>
              </a:rPr>
              <a:t>New York cannot </a:t>
            </a:r>
            <a:r>
              <a:rPr lang="en-US" sz="1600" dirty="0">
                <a:ea typeface="Calibri" panose="020F0502020204030204" pitchFamily="34" charset="0"/>
                <a:cs typeface="Times New Roman" panose="02020603050405020304" pitchFamily="18" charset="0"/>
              </a:rPr>
              <a:t>be involved in a paternity case without being ordered through Court Order, Physician’s Script, under a Child Support account or Court account, or Attorney’s Letter before results can be issued.  </a:t>
            </a:r>
          </a:p>
          <a:p>
            <a:pPr lvl="0"/>
            <a:endParaRPr lang="en-US" sz="1600" dirty="0">
              <a:ea typeface="Calibri" panose="020F0502020204030204" pitchFamily="34" charset="0"/>
              <a:cs typeface="Times New Roman" panose="02020603050405020304" pitchFamily="18" charset="0"/>
            </a:endParaRPr>
          </a:p>
          <a:p>
            <a:pPr lvl="0"/>
            <a:r>
              <a:rPr lang="en-US" sz="1600" dirty="0">
                <a:ea typeface="Calibri" panose="020F0502020204030204" pitchFamily="34" charset="0"/>
                <a:cs typeface="Times New Roman" panose="02020603050405020304" pitchFamily="18" charset="0"/>
              </a:rPr>
              <a:t>If a case arrives without proper documentation, we will send a request for the document to be provided and the case will be filed to await the order before the results can be sent.</a:t>
            </a:r>
            <a:endParaRPr lang="en-US" sz="1600" dirty="0"/>
          </a:p>
          <a:p>
            <a:endParaRPr lang="en-US" sz="1600" dirty="0"/>
          </a:p>
        </p:txBody>
      </p:sp>
      <p:sp>
        <p:nvSpPr>
          <p:cNvPr id="4" name="Title 3"/>
          <p:cNvSpPr>
            <a:spLocks noGrp="1" noSelect="1" noRot="1" noChangeAspect="1" noMove="1" noResize="1" noEditPoints="1" noAdjustHandles="1" noChangeArrowheads="1" noChangeShapeType="1" noTextEdit="1"/>
          </p:cNvSpPr>
          <p:nvPr>
            <p:ph type="title"/>
          </p:nvPr>
        </p:nvSpPr>
        <p:spPr/>
        <p:txBody>
          <a:bodyPr/>
          <a:lstStyle/>
          <a:p>
            <a:r>
              <a:rPr lang="en-US" dirty="0"/>
              <a:t>New York Resident Considerations</a:t>
            </a:r>
            <a:br>
              <a:rPr lang="en-US" dirty="0"/>
            </a:br>
            <a:endParaRPr lang="en-US" dirty="0"/>
          </a:p>
        </p:txBody>
      </p:sp>
    </p:spTree>
    <p:extLst>
      <p:ext uri="{BB962C8B-B14F-4D97-AF65-F5344CB8AC3E}">
        <p14:creationId xmlns:p14="http://schemas.microsoft.com/office/powerpoint/2010/main" val="1770915716"/>
      </p:ext>
    </p:extLst>
  </p:cSld>
  <p:clrMapOvr>
    <a:masterClrMapping/>
  </p:clrMapOvr>
  <p:transition>
    <p:fade/>
  </p:transition>
  <p:timing>
    <p:tnLst>
      <p:par>
        <p:cTn id="1" dur="indefinite" restart="never" nodeType="tmRoot"/>
      </p:par>
    </p:tnLst>
  </p:timing>
</p:sld>
</file>

<file path=ppt/slides/slide24.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ternit_0.tmp"/>
          <p:cNvPicPr>
            <a:picLocks noGrp="1" noSelect="1" noRot="1" noChangeAspect="1" noMove="1" noResize="1" noEditPoints="1" noAdjustHandles="1" noChangeArrowheads="1" noChangeShapeType="1" noCrop="1"/>
          </p:cNvPicPr>
          <p:nvPr>
            <p:custDataLst>
              <p:tags r:id="rId2"/>
            </p:custDataLst>
          </p:nvPr>
        </p:nvPicPr>
        <p:blipFill>
          <a:blip r:embed="rId5" cstate="print"/>
          <a:srcRect l="64414" t="37143" b="3810"/>
          <a:stretch>
            <a:fillRect/>
          </a:stretch>
        </p:blipFill>
        <p:spPr>
          <a:xfrm>
            <a:off x="550024" y="1785257"/>
            <a:ext cx="4502381" cy="4044044"/>
          </a:xfrm>
          <a:prstGeom prst="rect">
            <a:avLst/>
          </a:prstGeom>
        </p:spPr>
      </p:pic>
      <p:sp>
        <p:nvSpPr>
          <p:cNvPr id="5" name="Rectangle 4"/>
          <p:cNvSpPr>
            <a:spLocks noGrp="1" noSelect="1" noRot="1" noChangeAspect="1" noMove="1" noResize="1" noEditPoints="1" noAdjustHandles="1" noChangeArrowheads="1" noChangeShapeType="1" noTextEdit="1"/>
          </p:cNvSpPr>
          <p:nvPr>
            <p:custDataLst>
              <p:tags r:id="rId3"/>
            </p:custDataLst>
          </p:nvPr>
        </p:nvSpPr>
        <p:spPr>
          <a:xfrm>
            <a:off x="5716121" y="3545669"/>
            <a:ext cx="1943289" cy="523220"/>
          </a:xfrm>
          <a:prstGeom prst="rect">
            <a:avLst/>
          </a:prstGeom>
        </p:spPr>
        <p:txBody>
          <a:bodyPr wrap="none">
            <a:spAutoFit/>
          </a:bodyPr>
          <a:lstStyle/>
          <a:p>
            <a:r>
              <a:rPr lang="en-US" sz="2800" dirty="0" smtClean="0">
                <a:latin typeface="Calibri" panose="020F0502020204030204" pitchFamily="34" charset="0"/>
                <a:ea typeface="Calibri" panose="020F0502020204030204" pitchFamily="34" charset="0"/>
                <a:cs typeface="Times New Roman" panose="02020603050405020304" pitchFamily="18" charset="0"/>
              </a:rPr>
              <a:t>Fuji Camera</a:t>
            </a:r>
            <a:endParaRPr lang="en-US" sz="2800" dirty="0"/>
          </a:p>
        </p:txBody>
      </p:sp>
    </p:spTree>
    <p:custDataLst>
      <p:tags r:id="rId1"/>
    </p:custDataLst>
    <p:extLst>
      <p:ext uri="{BB962C8B-B14F-4D97-AF65-F5344CB8AC3E}">
        <p14:creationId xmlns:p14="http://schemas.microsoft.com/office/powerpoint/2010/main" val="1226568454"/>
      </p:ext>
    </p:extLst>
  </p:cSld>
  <p:clrMapOvr>
    <a:masterClrMapping/>
  </p:clrMapOvr>
  <p:transition>
    <p:fade/>
  </p:transition>
  <p:timing>
    <p:tnLst>
      <p:par>
        <p:cTn id="1" dur="indefinite" restart="never" nodeType="tmRoot"/>
      </p:par>
    </p:tnLst>
  </p:timing>
</p:sld>
</file>

<file path=ppt/slides/slide25.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ternit_0.tmp"/>
          <p:cNvPicPr>
            <a:picLocks noGrp="1" noSelect="1" noRot="1" noChangeAspect="1" noMove="1" noResize="1" noEditPoints="1" noAdjustHandles="1" noChangeArrowheads="1" noChangeShapeType="1" noCrop="1"/>
          </p:cNvPicPr>
          <p:nvPr>
            <p:custDataLst>
              <p:tags r:id="rId2"/>
            </p:custDataLst>
          </p:nvPr>
        </p:nvPicPr>
        <p:blipFill>
          <a:blip r:embed="rId7" cstate="print"/>
          <a:stretch>
            <a:fillRect/>
          </a:stretch>
        </p:blipFill>
        <p:spPr>
          <a:xfrm>
            <a:off x="533400" y="1357053"/>
            <a:ext cx="5962996" cy="4472247"/>
          </a:xfrm>
          <a:prstGeom prst="rect">
            <a:avLst/>
          </a:prstGeom>
        </p:spPr>
      </p:pic>
      <p:sp>
        <p:nvSpPr>
          <p:cNvPr id="3" name="TextBox 2"/>
          <p:cNvSpPr txBox="1">
            <a:spLocks noGrp="1" noSelect="1" noRot="1" noChangeAspect="1" noMove="1" noResize="1" noEditPoints="1" noAdjustHandles="1" noChangeArrowheads="1" noChangeShapeType="1" noTextEdit="1"/>
          </p:cNvSpPr>
          <p:nvPr>
            <p:custDataLst>
              <p:tags r:id="rId3"/>
            </p:custDataLst>
          </p:nvPr>
        </p:nvSpPr>
        <p:spPr>
          <a:xfrm>
            <a:off x="7151024" y="2644616"/>
            <a:ext cx="3859876" cy="1477328"/>
          </a:xfrm>
          <a:prstGeom prst="rect">
            <a:avLst/>
          </a:prstGeom>
          <a:noFill/>
        </p:spPr>
        <p:txBody>
          <a:bodyPr wrap="square" rtlCol="0">
            <a:spAutoFit/>
          </a:bodyPr>
          <a:lstStyle/>
          <a:p>
            <a:r>
              <a:rPr lang="en-US" dirty="0"/>
              <a:t>Please note the buttons on the side of the camera. </a:t>
            </a:r>
            <a:r>
              <a:rPr lang="en-US" dirty="0" smtClean="0"/>
              <a:t>This display notates </a:t>
            </a:r>
            <a:r>
              <a:rPr lang="en-US" dirty="0"/>
              <a:t>how many pictures </a:t>
            </a:r>
            <a:r>
              <a:rPr lang="en-US" dirty="0" smtClean="0"/>
              <a:t>may be taken with the remaining film pack. Check this display often to mitigate </a:t>
            </a:r>
            <a:r>
              <a:rPr lang="en-US" dirty="0"/>
              <a:t>running out of film. </a:t>
            </a:r>
          </a:p>
        </p:txBody>
      </p:sp>
      <p:sp>
        <p:nvSpPr>
          <p:cNvPr id="7" name="Left Arrow 6"/>
          <p:cNvSpPr>
            <a:spLocks noGrp="1" noSelect="1" noRot="1" noChangeAspect="1" noMove="1" noResize="1" noEditPoints="1" noAdjustHandles="1" noChangeArrowheads="1" noChangeShapeType="1" noTextEdit="1"/>
          </p:cNvSpPr>
          <p:nvPr>
            <p:custDataLst>
              <p:tags r:id="rId4"/>
            </p:custDataLst>
          </p:nvPr>
        </p:nvSpPr>
        <p:spPr>
          <a:xfrm>
            <a:off x="3912524" y="2876204"/>
            <a:ext cx="3088625" cy="360218"/>
          </a:xfrm>
          <a:prstGeom prst="lef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075581701"/>
      </p:ext>
    </p:extLst>
  </p:cSld>
  <p:clrMapOvr>
    <a:masterClrMapping/>
  </p:clrMapOvr>
  <p:transition>
    <p:fade/>
  </p:transition>
  <p:timing>
    <p:tnLst>
      <p:par>
        <p:cTn id="1" dur="indefinite" restart="never" nodeType="tmRoot"/>
      </p:par>
    </p:tnLst>
  </p:timing>
</p:sld>
</file>

<file path=ppt/slides/slide26.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Grp="1" noSelect="1" noRot="1" noChangeAspect="1" noMove="1" noResize="1" noEditPoints="1" noAdjustHandles="1" noChangeArrowheads="1" noChangeShapeType="1" noTextEdit="1"/>
          </p:cNvSpPr>
          <p:nvPr>
            <p:custDataLst>
              <p:tags r:id="rId2"/>
            </p:custDataLst>
          </p:nvPr>
        </p:nvSpPr>
        <p:spPr>
          <a:xfrm>
            <a:off x="7139248" y="4331978"/>
            <a:ext cx="2362200" cy="646331"/>
          </a:xfrm>
          <a:prstGeom prst="rect">
            <a:avLst/>
          </a:prstGeom>
          <a:noFill/>
        </p:spPr>
        <p:txBody>
          <a:bodyPr wrap="square" rtlCol="0">
            <a:spAutoFit/>
          </a:bodyPr>
          <a:lstStyle/>
          <a:p>
            <a:r>
              <a:rPr lang="en-US" dirty="0"/>
              <a:t>Remove battery cover and insert batteries.</a:t>
            </a:r>
          </a:p>
        </p:txBody>
      </p:sp>
      <p:pic>
        <p:nvPicPr>
          <p:cNvPr id="4" name="Picture 3" descr="Paternit_0.tmp"/>
          <p:cNvPicPr>
            <a:picLocks noGrp="1" noSelect="1" noRot="1" noChangeAspect="1" noMove="1" noResize="1" noEditPoints="1" noAdjustHandles="1" noChangeArrowheads="1" noChangeShapeType="1" noCrop="1"/>
          </p:cNvPicPr>
          <p:nvPr>
            <p:custDataLst>
              <p:tags r:id="rId3"/>
            </p:custDataLst>
          </p:nvPr>
        </p:nvPicPr>
        <p:blipFill rotWithShape="1">
          <a:blip r:embed="rId7" cstate="print"/>
          <a:srcRect l="13822" r="4299" b="10818"/>
          <a:stretch/>
        </p:blipFill>
        <p:spPr>
          <a:xfrm>
            <a:off x="571500" y="1352895"/>
            <a:ext cx="5469082" cy="4476405"/>
          </a:xfrm>
          <a:prstGeom prst="rect">
            <a:avLst/>
          </a:prstGeom>
        </p:spPr>
      </p:pic>
      <p:sp>
        <p:nvSpPr>
          <p:cNvPr id="5" name="Left Arrow 4"/>
          <p:cNvSpPr>
            <a:spLocks noGrp="1" noSelect="1" noRot="1" noChangeAspect="1" noMove="1" noResize="1" noEditPoints="1" noAdjustHandles="1" noChangeArrowheads="1" noChangeShapeType="1" noTextEdit="1"/>
          </p:cNvSpPr>
          <p:nvPr>
            <p:custDataLst>
              <p:tags r:id="rId4"/>
            </p:custDataLst>
          </p:nvPr>
        </p:nvSpPr>
        <p:spPr>
          <a:xfrm>
            <a:off x="3984568" y="4475035"/>
            <a:ext cx="3088625" cy="360218"/>
          </a:xfrm>
          <a:prstGeom prst="lef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73755005"/>
      </p:ext>
    </p:extLst>
  </p:cSld>
  <p:clrMapOvr>
    <a:masterClrMapping/>
  </p:clrMapOvr>
  <p:transition>
    <p:fade/>
  </p:transition>
  <p:timing>
    <p:tnLst>
      <p:par>
        <p:cTn id="1" dur="indefinite" restart="never" nodeType="tmRoot"/>
      </p:par>
    </p:tnLst>
  </p:timing>
</p:sld>
</file>

<file path=ppt/slides/slide27.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ternit_0.tmp"/>
          <p:cNvPicPr>
            <a:picLocks noGrp="1" noSelect="1" noRot="1" noChangeAspect="1" noMove="1" noResize="1" noEditPoints="1" noAdjustHandles="1" noChangeArrowheads="1" noChangeShapeType="1" noCrop="1"/>
          </p:cNvPicPr>
          <p:nvPr>
            <p:custDataLst>
              <p:tags r:id="rId2"/>
            </p:custDataLst>
          </p:nvPr>
        </p:nvPicPr>
        <p:blipFill>
          <a:blip r:embed="rId7" cstate="print"/>
          <a:stretch>
            <a:fillRect/>
          </a:stretch>
        </p:blipFill>
        <p:spPr>
          <a:xfrm>
            <a:off x="571500" y="1476202"/>
            <a:ext cx="5792795" cy="4353098"/>
          </a:xfrm>
          <a:prstGeom prst="rect">
            <a:avLst/>
          </a:prstGeom>
        </p:spPr>
      </p:pic>
      <p:sp>
        <p:nvSpPr>
          <p:cNvPr id="3" name="TextBox 2"/>
          <p:cNvSpPr txBox="1">
            <a:spLocks noGrp="1" noSelect="1" noRot="1" noChangeAspect="1" noMove="1" noResize="1" noEditPoints="1" noAdjustHandles="1" noChangeArrowheads="1" noChangeShapeType="1" noTextEdit="1"/>
          </p:cNvSpPr>
          <p:nvPr>
            <p:custDataLst>
              <p:tags r:id="rId3"/>
            </p:custDataLst>
          </p:nvPr>
        </p:nvSpPr>
        <p:spPr>
          <a:xfrm>
            <a:off x="7462269" y="3982873"/>
            <a:ext cx="2934182" cy="646331"/>
          </a:xfrm>
          <a:prstGeom prst="rect">
            <a:avLst/>
          </a:prstGeom>
          <a:noFill/>
        </p:spPr>
        <p:txBody>
          <a:bodyPr wrap="square" rtlCol="0">
            <a:spAutoFit/>
          </a:bodyPr>
          <a:lstStyle/>
          <a:p>
            <a:r>
              <a:rPr lang="en-US" dirty="0"/>
              <a:t>Press the power button to turn the camera </a:t>
            </a:r>
            <a:r>
              <a:rPr lang="en-US" dirty="0" smtClean="0"/>
              <a:t>on/off.</a:t>
            </a:r>
            <a:endParaRPr lang="en-US" dirty="0"/>
          </a:p>
        </p:txBody>
      </p:sp>
      <p:sp>
        <p:nvSpPr>
          <p:cNvPr id="4" name="Left Arrow 3"/>
          <p:cNvSpPr>
            <a:spLocks noGrp="1" noSelect="1" noRot="1" noChangeAspect="1" noMove="1" noResize="1" noEditPoints="1" noAdjustHandles="1" noChangeArrowheads="1" noChangeShapeType="1" noTextEdit="1"/>
          </p:cNvSpPr>
          <p:nvPr>
            <p:custDataLst>
              <p:tags r:id="rId4"/>
            </p:custDataLst>
          </p:nvPr>
        </p:nvSpPr>
        <p:spPr>
          <a:xfrm>
            <a:off x="4323087" y="4076054"/>
            <a:ext cx="3088625" cy="360218"/>
          </a:xfrm>
          <a:prstGeom prst="lef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604626996"/>
      </p:ext>
    </p:extLst>
  </p:cSld>
  <p:clrMapOvr>
    <a:masterClrMapping/>
  </p:clrMapOvr>
  <p:transition>
    <p:fade/>
  </p:transition>
  <p:timing>
    <p:tnLst>
      <p:par>
        <p:cTn id="1" dur="indefinite" restart="never" nodeType="tmRoot"/>
      </p:par>
    </p:tnLst>
  </p:timing>
</p:sld>
</file>

<file path=ppt/slides/slide28.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Grp="1" noSelect="1" noRot="1" noChangeAspect="1" noMove="1" noResize="1" noEditPoints="1" noAdjustHandles="1" noChangeArrowheads="1" noChangeShapeType="1" noTextEdit="1"/>
          </p:cNvSpPr>
          <p:nvPr>
            <p:custDataLst>
              <p:tags r:id="rId2"/>
            </p:custDataLst>
          </p:nvPr>
        </p:nvSpPr>
        <p:spPr>
          <a:xfrm>
            <a:off x="7426728" y="4316724"/>
            <a:ext cx="3054927" cy="646331"/>
          </a:xfrm>
          <a:prstGeom prst="rect">
            <a:avLst/>
          </a:prstGeom>
          <a:noFill/>
        </p:spPr>
        <p:txBody>
          <a:bodyPr wrap="square" rtlCol="0">
            <a:spAutoFit/>
          </a:bodyPr>
          <a:lstStyle/>
          <a:p>
            <a:r>
              <a:rPr lang="en-US" dirty="0"/>
              <a:t>Open the back of the camera and open the box of film.</a:t>
            </a:r>
          </a:p>
        </p:txBody>
      </p:sp>
      <p:pic>
        <p:nvPicPr>
          <p:cNvPr id="4" name="Picture 3" descr="Paternit_0.tmp"/>
          <p:cNvPicPr>
            <a:picLocks noGrp="1" noSelect="1" noRot="1" noChangeAspect="1" noMove="1" noResize="1" noEditPoints="1" noAdjustHandles="1" noChangeArrowheads="1" noChangeShapeType="1" noCrop="1"/>
          </p:cNvPicPr>
          <p:nvPr>
            <p:custDataLst>
              <p:tags r:id="rId3"/>
            </p:custDataLst>
          </p:nvPr>
        </p:nvPicPr>
        <p:blipFill>
          <a:blip r:embed="rId7" cstate="print"/>
          <a:stretch>
            <a:fillRect/>
          </a:stretch>
        </p:blipFill>
        <p:spPr>
          <a:xfrm>
            <a:off x="571500" y="1348301"/>
            <a:ext cx="5962996" cy="4480999"/>
          </a:xfrm>
          <a:prstGeom prst="rect">
            <a:avLst/>
          </a:prstGeom>
        </p:spPr>
      </p:pic>
      <p:sp>
        <p:nvSpPr>
          <p:cNvPr id="5" name="Left Arrow 4"/>
          <p:cNvSpPr>
            <a:spLocks noGrp="1" noSelect="1" noRot="1" noChangeAspect="1" noMove="1" noResize="1" noEditPoints="1" noAdjustHandles="1" noChangeArrowheads="1" noChangeShapeType="1" noTextEdit="1"/>
          </p:cNvSpPr>
          <p:nvPr>
            <p:custDataLst>
              <p:tags r:id="rId4"/>
            </p:custDataLst>
          </p:nvPr>
        </p:nvSpPr>
        <p:spPr>
          <a:xfrm>
            <a:off x="2991196" y="4459781"/>
            <a:ext cx="4305992" cy="360218"/>
          </a:xfrm>
          <a:prstGeom prst="lef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98220320"/>
      </p:ext>
    </p:extLst>
  </p:cSld>
  <p:clrMapOvr>
    <a:masterClrMapping/>
  </p:clrMapOvr>
  <p:transition>
    <p:fade/>
  </p:transition>
  <p:timing>
    <p:tnLst>
      <p:par>
        <p:cTn id="1" dur="indefinite" restart="never" nodeType="tmRoot"/>
      </p:par>
    </p:tnLst>
  </p:timing>
</p:sld>
</file>

<file path=ppt/slides/slide29.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ternit_0.tmp"/>
          <p:cNvPicPr>
            <a:picLocks noGrp="1" noSelect="1" noRot="1" noChangeAspect="1" noMove="1" noResize="1" noEditPoints="1" noAdjustHandles="1" noChangeArrowheads="1" noChangeShapeType="1" noCrop="1"/>
          </p:cNvPicPr>
          <p:nvPr>
            <p:custDataLst>
              <p:tags r:id="rId2"/>
            </p:custDataLst>
          </p:nvPr>
        </p:nvPicPr>
        <p:blipFill>
          <a:blip r:embed="rId6" cstate="print"/>
          <a:stretch>
            <a:fillRect/>
          </a:stretch>
        </p:blipFill>
        <p:spPr>
          <a:xfrm>
            <a:off x="571500" y="1348301"/>
            <a:ext cx="5962996" cy="4480999"/>
          </a:xfrm>
          <a:prstGeom prst="rect">
            <a:avLst/>
          </a:prstGeom>
        </p:spPr>
      </p:pic>
      <p:sp>
        <p:nvSpPr>
          <p:cNvPr id="3" name="TextBox 2"/>
          <p:cNvSpPr txBox="1">
            <a:spLocks noGrp="1" noSelect="1" noRot="1" noChangeAspect="1" noMove="1" noResize="1" noEditPoints="1" noAdjustHandles="1" noChangeArrowheads="1" noChangeShapeType="1" noTextEdit="1"/>
          </p:cNvSpPr>
          <p:nvPr>
            <p:custDataLst>
              <p:tags r:id="rId3"/>
            </p:custDataLst>
          </p:nvPr>
        </p:nvSpPr>
        <p:spPr>
          <a:xfrm>
            <a:off x="6700058" y="3993727"/>
            <a:ext cx="3336174" cy="369332"/>
          </a:xfrm>
          <a:prstGeom prst="rect">
            <a:avLst/>
          </a:prstGeom>
          <a:noFill/>
        </p:spPr>
        <p:txBody>
          <a:bodyPr wrap="square" rtlCol="0">
            <a:spAutoFit/>
          </a:bodyPr>
          <a:lstStyle/>
          <a:p>
            <a:r>
              <a:rPr lang="en-US" dirty="0"/>
              <a:t>Insert film as shown.</a:t>
            </a:r>
          </a:p>
        </p:txBody>
      </p:sp>
    </p:spTree>
    <p:custDataLst>
      <p:tags r:id="rId1"/>
    </p:custDataLst>
    <p:extLst>
      <p:ext uri="{BB962C8B-B14F-4D97-AF65-F5344CB8AC3E}">
        <p14:creationId xmlns:p14="http://schemas.microsoft.com/office/powerpoint/2010/main" val="367036509"/>
      </p:ext>
    </p:extLst>
  </p:cSld>
  <p:clrMapOvr>
    <a:masterClrMapping/>
  </p:clrMapOvr>
  <p:transition>
    <p:fade/>
  </p:transition>
  <p:timing>
    <p:tnLst>
      <p:par>
        <p:cTn id="1" dur="indefinite" restart="never" nodeType="tmRoot"/>
      </p:par>
    </p:tnLst>
  </p:timing>
</p:sld>
</file>

<file path=ppt/slides/slide3.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noSelect="1" noRot="1" noChangeAspect="1" noMove="1" noResize="1" noEditPoints="1" noAdjustHandles="1" noChangeArrowheads="1" noChangeShapeType="1" noTextEdit="1"/>
          </p:cNvSpPr>
          <p:nvPr>
            <p:ph type="title"/>
          </p:nvPr>
        </p:nvSpPr>
        <p:spPr/>
        <p:txBody>
          <a:bodyPr/>
          <a:lstStyle/>
          <a:p>
            <a:r>
              <a:rPr lang="en-US" dirty="0"/>
              <a:t>DNA Identification</a:t>
            </a:r>
          </a:p>
        </p:txBody>
      </p:sp>
      <p:sp>
        <p:nvSpPr>
          <p:cNvPr id="4" name="TextBox 3"/>
          <p:cNvSpPr txBox="1">
            <a:spLocks noGrp="1" noSelect="1" noRot="1" noChangeAspect="1" noMove="1" noResize="1" noEditPoints="1" noAdjustHandles="1" noChangeArrowheads="1" noChangeShapeType="1" noTextEdit="1"/>
          </p:cNvSpPr>
          <p:nvPr/>
        </p:nvSpPr>
        <p:spPr>
          <a:xfrm>
            <a:off x="502356" y="2178324"/>
            <a:ext cx="4590356" cy="3336811"/>
          </a:xfrm>
          <a:prstGeom prst="rect">
            <a:avLst/>
          </a:prstGeom>
          <a:noFill/>
        </p:spPr>
        <p:txBody>
          <a:bodyPr wrap="square" rtlCol="0">
            <a:spAutoFit/>
          </a:bodyPr>
          <a:lstStyle/>
          <a:p>
            <a:pPr marL="342900" indent="-342900">
              <a:lnSpc>
                <a:spcPts val="2300"/>
              </a:lnSpc>
              <a:buFont typeface="+mj-lt"/>
              <a:buAutoNum type="arabicPeriod"/>
            </a:pPr>
            <a:r>
              <a:rPr lang="en-US" sz="1600" dirty="0"/>
              <a:t>Yellow </a:t>
            </a:r>
            <a:r>
              <a:rPr lang="en-US" sz="1600" dirty="0" smtClean="0"/>
              <a:t>Tamper </a:t>
            </a:r>
            <a:r>
              <a:rPr lang="en-US" sz="1600" dirty="0"/>
              <a:t>E</a:t>
            </a:r>
            <a:r>
              <a:rPr lang="en-US" sz="1600" dirty="0" smtClean="0"/>
              <a:t>vident </a:t>
            </a:r>
            <a:r>
              <a:rPr lang="en-US" sz="1600" dirty="0"/>
              <a:t>K</a:t>
            </a:r>
            <a:r>
              <a:rPr lang="en-US" sz="1600" dirty="0" smtClean="0"/>
              <a:t>it </a:t>
            </a:r>
            <a:r>
              <a:rPr lang="en-US" sz="1600" dirty="0"/>
              <a:t>B</a:t>
            </a:r>
            <a:r>
              <a:rPr lang="en-US" sz="1600" dirty="0" smtClean="0"/>
              <a:t>ag</a:t>
            </a:r>
          </a:p>
          <a:p>
            <a:pPr marL="342900" indent="-342900">
              <a:lnSpc>
                <a:spcPts val="2300"/>
              </a:lnSpc>
              <a:buFont typeface="+mj-lt"/>
              <a:buAutoNum type="arabicPeriod"/>
            </a:pPr>
            <a:r>
              <a:rPr lang="en-US" sz="1600" dirty="0" smtClean="0"/>
              <a:t>Color-Coded </a:t>
            </a:r>
            <a:r>
              <a:rPr lang="en-US" sz="1600" dirty="0"/>
              <a:t>B</a:t>
            </a:r>
            <a:r>
              <a:rPr lang="en-US" sz="1600" dirty="0" smtClean="0"/>
              <a:t>uccal </a:t>
            </a:r>
            <a:r>
              <a:rPr lang="en-US" sz="1600" dirty="0"/>
              <a:t>S</a:t>
            </a:r>
            <a:r>
              <a:rPr lang="en-US" sz="1600" dirty="0" smtClean="0"/>
              <a:t>wab </a:t>
            </a:r>
            <a:r>
              <a:rPr lang="en-US" sz="1600" dirty="0"/>
              <a:t>C</a:t>
            </a:r>
            <a:r>
              <a:rPr lang="en-US" sz="1600" dirty="0" smtClean="0"/>
              <a:t>ollection </a:t>
            </a:r>
            <a:r>
              <a:rPr lang="en-US" sz="1600" dirty="0"/>
              <a:t>K</a:t>
            </a:r>
            <a:r>
              <a:rPr lang="en-US" sz="1600" dirty="0" smtClean="0"/>
              <a:t>it</a:t>
            </a:r>
          </a:p>
          <a:p>
            <a:pPr marL="342900" indent="-342900">
              <a:lnSpc>
                <a:spcPts val="2300"/>
              </a:lnSpc>
              <a:buFont typeface="+mj-lt"/>
              <a:buAutoNum type="arabicPeriod"/>
            </a:pPr>
            <a:r>
              <a:rPr lang="en-US" sz="1600" dirty="0"/>
              <a:t>Additional P</a:t>
            </a:r>
            <a:r>
              <a:rPr lang="en-US" sz="1600" dirty="0" smtClean="0"/>
              <a:t>arty </a:t>
            </a:r>
            <a:r>
              <a:rPr lang="en-US" sz="1600" dirty="0"/>
              <a:t>E</a:t>
            </a:r>
            <a:r>
              <a:rPr lang="en-US" sz="1600" dirty="0" smtClean="0"/>
              <a:t>nvelope</a:t>
            </a:r>
          </a:p>
          <a:p>
            <a:pPr marL="342900" indent="-342900">
              <a:lnSpc>
                <a:spcPts val="2300"/>
              </a:lnSpc>
              <a:buFont typeface="+mj-lt"/>
              <a:buAutoNum type="arabicPeriod"/>
            </a:pPr>
            <a:r>
              <a:rPr lang="en-US" sz="1600" dirty="0" smtClean="0"/>
              <a:t>Camera</a:t>
            </a:r>
          </a:p>
          <a:p>
            <a:pPr marL="342900" indent="-342900">
              <a:lnSpc>
                <a:spcPts val="2300"/>
              </a:lnSpc>
              <a:buFont typeface="+mj-lt"/>
              <a:buAutoNum type="arabicPeriod"/>
            </a:pPr>
            <a:r>
              <a:rPr lang="en-US" sz="1600" dirty="0"/>
              <a:t>FedEx S</a:t>
            </a:r>
            <a:r>
              <a:rPr lang="en-US" sz="1600" dirty="0" smtClean="0"/>
              <a:t>hipping </a:t>
            </a:r>
            <a:r>
              <a:rPr lang="en-US" sz="1600" dirty="0"/>
              <a:t>B</a:t>
            </a:r>
            <a:r>
              <a:rPr lang="en-US" sz="1600" dirty="0" smtClean="0"/>
              <a:t>ag </a:t>
            </a:r>
            <a:r>
              <a:rPr lang="en-US" sz="1600" dirty="0"/>
              <a:t>(Clinical P</a:t>
            </a:r>
            <a:r>
              <a:rPr lang="en-US" sz="1600" dirty="0" smtClean="0"/>
              <a:t>ak)</a:t>
            </a:r>
          </a:p>
          <a:p>
            <a:pPr marL="342900" indent="-342900">
              <a:lnSpc>
                <a:spcPts val="2300"/>
              </a:lnSpc>
              <a:buFont typeface="+mj-lt"/>
              <a:buAutoNum type="arabicPeriod"/>
            </a:pPr>
            <a:r>
              <a:rPr lang="en-US" sz="1600" dirty="0" smtClean="0"/>
              <a:t>FedEx </a:t>
            </a:r>
            <a:r>
              <a:rPr lang="en-US" sz="1600" dirty="0" err="1"/>
              <a:t>A</a:t>
            </a:r>
            <a:r>
              <a:rPr lang="en-US" sz="1600" dirty="0" err="1" smtClean="0"/>
              <a:t>irbill</a:t>
            </a:r>
            <a:endParaRPr lang="en-US" sz="1600" dirty="0" smtClean="0"/>
          </a:p>
          <a:p>
            <a:pPr marL="342900" indent="-342900">
              <a:lnSpc>
                <a:spcPts val="2300"/>
              </a:lnSpc>
              <a:buFont typeface="+mj-lt"/>
              <a:buAutoNum type="arabicPeriod"/>
            </a:pPr>
            <a:r>
              <a:rPr lang="en-US" sz="1600" dirty="0" smtClean="0"/>
              <a:t>Film</a:t>
            </a:r>
          </a:p>
          <a:p>
            <a:pPr marL="342900" indent="-342900">
              <a:lnSpc>
                <a:spcPts val="2300"/>
              </a:lnSpc>
              <a:buFont typeface="+mj-lt"/>
              <a:buAutoNum type="arabicPeriod"/>
            </a:pPr>
            <a:r>
              <a:rPr lang="en-US" sz="1600" dirty="0"/>
              <a:t>Drying </a:t>
            </a:r>
            <a:r>
              <a:rPr lang="en-US" sz="1600" dirty="0" smtClean="0"/>
              <a:t>Rack</a:t>
            </a:r>
          </a:p>
          <a:p>
            <a:pPr marL="342900" indent="-342900">
              <a:lnSpc>
                <a:spcPts val="2300"/>
              </a:lnSpc>
              <a:buFont typeface="+mj-lt"/>
              <a:buAutoNum type="arabicPeriod"/>
            </a:pPr>
            <a:r>
              <a:rPr lang="en-US" sz="1600" dirty="0"/>
              <a:t>Ink P</a:t>
            </a:r>
            <a:r>
              <a:rPr lang="en-US" sz="1600" dirty="0" smtClean="0"/>
              <a:t>ad (optional)</a:t>
            </a:r>
          </a:p>
          <a:p>
            <a:pPr marL="342900" indent="-342900">
              <a:lnSpc>
                <a:spcPts val="2300"/>
              </a:lnSpc>
              <a:buFont typeface="+mj-lt"/>
              <a:buAutoNum type="arabicPeriod"/>
            </a:pPr>
            <a:r>
              <a:rPr lang="en-US" sz="1600" dirty="0"/>
              <a:t>Camera </a:t>
            </a:r>
            <a:r>
              <a:rPr lang="en-US" sz="1600" dirty="0" smtClean="0"/>
              <a:t>Batteries </a:t>
            </a:r>
          </a:p>
          <a:p>
            <a:pPr marL="342900" indent="-342900">
              <a:lnSpc>
                <a:spcPts val="2300"/>
              </a:lnSpc>
              <a:buFont typeface="+mj-lt"/>
              <a:buAutoNum type="arabicPeriod"/>
            </a:pPr>
            <a:r>
              <a:rPr lang="en-US" sz="1600" dirty="0" smtClean="0"/>
              <a:t>Gloves</a:t>
            </a:r>
            <a:endParaRPr lang="en-US" sz="1600" dirty="0"/>
          </a:p>
        </p:txBody>
      </p:sp>
      <p:sp>
        <p:nvSpPr>
          <p:cNvPr id="7" name="TextBox 6"/>
          <p:cNvSpPr txBox="1">
            <a:spLocks noGrp="1" noSelect="1" noRot="1" noChangeAspect="1" noMove="1" noResize="1" noEditPoints="1" noAdjustHandles="1" noChangeArrowheads="1" noChangeShapeType="1" noTextEdit="1"/>
          </p:cNvSpPr>
          <p:nvPr/>
        </p:nvSpPr>
        <p:spPr>
          <a:xfrm>
            <a:off x="8877299" y="4222475"/>
            <a:ext cx="3906686" cy="1077218"/>
          </a:xfrm>
          <a:prstGeom prst="rect">
            <a:avLst/>
          </a:prstGeom>
          <a:noFill/>
        </p:spPr>
        <p:txBody>
          <a:bodyPr wrap="square" rtlCol="0">
            <a:spAutoFit/>
          </a:bodyPr>
          <a:lstStyle/>
          <a:p>
            <a:endParaRPr lang="en-US" sz="1600" b="1" dirty="0">
              <a:solidFill>
                <a:schemeClr val="accent4">
                  <a:lumMod val="50000"/>
                </a:schemeClr>
              </a:solidFill>
            </a:endParaRPr>
          </a:p>
          <a:p>
            <a:endParaRPr lang="en-US" sz="1600" b="1" dirty="0">
              <a:solidFill>
                <a:schemeClr val="accent4">
                  <a:lumMod val="50000"/>
                </a:schemeClr>
              </a:solidFill>
            </a:endParaRPr>
          </a:p>
          <a:p>
            <a:endParaRPr lang="en-US" sz="1600" b="1" dirty="0">
              <a:solidFill>
                <a:schemeClr val="accent4">
                  <a:lumMod val="50000"/>
                </a:schemeClr>
              </a:solidFill>
            </a:endParaRPr>
          </a:p>
          <a:p>
            <a:endParaRPr lang="en-US" sz="1600" b="1" dirty="0">
              <a:solidFill>
                <a:schemeClr val="accent4">
                  <a:lumMod val="50000"/>
                </a:schemeClr>
              </a:solidFill>
            </a:endParaRPr>
          </a:p>
        </p:txBody>
      </p:sp>
      <p:sp>
        <p:nvSpPr>
          <p:cNvPr id="6" name="Text Placeholder 1"/>
          <p:cNvSpPr txBox="1">
            <a:spLocks noGrp="1" noSelect="1" noRot="1" noChangeAspect="1" noMove="1" noResize="1" noEditPoints="1" noAdjustHandles="1" noChangeArrowheads="1" noChangeShapeType="1" noTextEdit="1"/>
          </p:cNvSpPr>
          <p:nvPr/>
        </p:nvSpPr>
        <p:spPr>
          <a:xfrm>
            <a:off x="502356" y="1647469"/>
            <a:ext cx="5580063" cy="762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t>Supply List</a:t>
            </a:r>
            <a:endParaRPr lang="en-US" sz="2400" dirty="0"/>
          </a:p>
        </p:txBody>
      </p:sp>
      <p:grpSp>
        <p:nvGrpSpPr>
          <p:cNvPr id="8" name="Group 7"/>
          <p:cNvGrpSpPr>
            <a:grpSpLocks noGrp="1" noUngrp="1" noSelect="1" noRot="1" noChangeAspect="1" noMove="1" noResize="1"/>
          </p:cNvGrpSpPr>
          <p:nvPr/>
        </p:nvGrpSpPr>
        <p:grpSpPr>
          <a:xfrm>
            <a:off x="4980406" y="669745"/>
            <a:ext cx="4315100" cy="5159555"/>
            <a:chOff x="4980406" y="669745"/>
            <a:chExt cx="4315100" cy="5159555"/>
          </a:xfrm>
        </p:grpSpPr>
        <p:pic>
          <p:nvPicPr>
            <p:cNvPr id="9" name="Picture 8" descr="C:\Users\meadowh\AppData\Local\Microsoft\Windows\Temporary Internet Files\Content.Outlook\GYDL14TS\IMG_7182.jpg"/>
            <p:cNvPicPr/>
            <p:nvPr/>
          </p:nvPicPr>
          <p:blipFill rotWithShape="1">
            <a:blip r:embed="rId2" cstate="print">
              <a:extLst>
                <a:ext uri="{28A0092B-C50C-407E-A947-70E740481C1C}">
                  <a14:useLocalDpi xmlns:a14="http://schemas.microsoft.com/office/drawing/2010/main" val="0"/>
                </a:ext>
              </a:extLst>
            </a:blip>
            <a:srcRect l="4242" r="6110"/>
            <a:stretch/>
          </p:blipFill>
          <p:spPr bwMode="auto">
            <a:xfrm rot="5400000">
              <a:off x="4558178" y="1091973"/>
              <a:ext cx="5159555" cy="4315100"/>
            </a:xfrm>
            <a:prstGeom prst="rect">
              <a:avLst/>
            </a:prstGeom>
            <a:noFill/>
            <a:ln>
              <a:noFill/>
            </a:ln>
            <a:extLst>
              <a:ext uri="{53640926-AAD7-44D8-BBD7-CCE9431645EC}">
                <a14:shadowObscured xmlns:a14="http://schemas.microsoft.com/office/drawing/2010/main"/>
              </a:ext>
            </a:extLst>
          </p:spPr>
        </p:pic>
        <p:sp>
          <p:nvSpPr>
            <p:cNvPr id="11" name="Rectangle 10"/>
            <p:cNvSpPr/>
            <p:nvPr/>
          </p:nvSpPr>
          <p:spPr>
            <a:xfrm>
              <a:off x="5346290" y="1356852"/>
              <a:ext cx="604684" cy="184354"/>
            </a:xfrm>
            <a:prstGeom prst="rect">
              <a:avLst/>
            </a:prstGeom>
            <a:solidFill>
              <a:srgbClr val="DCD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smtClean="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7107">
              <a:off x="5398249" y="1387180"/>
              <a:ext cx="465923" cy="126033"/>
            </a:xfrm>
            <a:prstGeom prst="rect">
              <a:avLst/>
            </a:prstGeom>
          </p:spPr>
        </p:pic>
      </p:grpSp>
    </p:spTree>
    <p:extLst>
      <p:ext uri="{BB962C8B-B14F-4D97-AF65-F5344CB8AC3E}">
        <p14:creationId xmlns:p14="http://schemas.microsoft.com/office/powerpoint/2010/main" val="457609283"/>
      </p:ext>
    </p:extLst>
  </p:cSld>
  <p:clrMapOvr>
    <a:masterClrMapping/>
  </p:clrMapOvr>
  <p:transition>
    <p:fade/>
  </p:transition>
  <p:timing>
    <p:tnLst>
      <p:par>
        <p:cTn id="1" dur="indefinite" restart="never" nodeType="tmRoot"/>
      </p:par>
    </p:tnLst>
  </p:timing>
</p:sld>
</file>

<file path=ppt/slides/slide30.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aternit_0.tmp"/>
          <p:cNvPicPr>
            <a:picLocks noGrp="1" noSelect="1" noRot="1" noChangeAspect="1" noMove="1" noResize="1" noEditPoints="1" noAdjustHandles="1" noChangeArrowheads="1" noChangeShapeType="1" noCrop="1"/>
          </p:cNvPicPr>
          <p:nvPr>
            <p:custDataLst>
              <p:tags r:id="rId2"/>
            </p:custDataLst>
          </p:nvPr>
        </p:nvPicPr>
        <p:blipFill>
          <a:blip r:embed="rId7" cstate="print"/>
          <a:stretch>
            <a:fillRect/>
          </a:stretch>
        </p:blipFill>
        <p:spPr>
          <a:xfrm>
            <a:off x="571500" y="1348301"/>
            <a:ext cx="5962997" cy="4480999"/>
          </a:xfrm>
          <a:prstGeom prst="rect">
            <a:avLst/>
          </a:prstGeom>
        </p:spPr>
      </p:pic>
      <p:sp>
        <p:nvSpPr>
          <p:cNvPr id="3" name="TextBox 2"/>
          <p:cNvSpPr txBox="1">
            <a:spLocks noGrp="1" noSelect="1" noRot="1" noChangeAspect="1" noMove="1" noResize="1" noEditPoints="1" noAdjustHandles="1" noChangeArrowheads="1" noChangeShapeType="1" noTextEdit="1"/>
          </p:cNvSpPr>
          <p:nvPr>
            <p:custDataLst>
              <p:tags r:id="rId3"/>
            </p:custDataLst>
          </p:nvPr>
        </p:nvSpPr>
        <p:spPr>
          <a:xfrm>
            <a:off x="6960524" y="3466751"/>
            <a:ext cx="4962816" cy="2031325"/>
          </a:xfrm>
          <a:prstGeom prst="rect">
            <a:avLst/>
          </a:prstGeom>
          <a:noFill/>
        </p:spPr>
        <p:txBody>
          <a:bodyPr wrap="square" rtlCol="0">
            <a:spAutoFit/>
          </a:bodyPr>
          <a:lstStyle/>
          <a:p>
            <a:r>
              <a:rPr lang="en-US" dirty="0"/>
              <a:t>Press the button shown as if you are taking a picture to eject the cardboard from the film pack</a:t>
            </a:r>
            <a:r>
              <a:rPr lang="en-US" dirty="0" smtClean="0"/>
              <a:t>.</a:t>
            </a:r>
            <a:br>
              <a:rPr lang="en-US" dirty="0" smtClean="0"/>
            </a:br>
            <a:r>
              <a:rPr lang="en-US" dirty="0" smtClean="0"/>
              <a:t>
							</a:t>
            </a:r>
            <a:br>
              <a:rPr lang="en-US" dirty="0" smtClean="0"/>
            </a:br>
            <a:r>
              <a:rPr lang="en-US" dirty="0" smtClean="0"/>
              <a:t>Remove the </a:t>
            </a:r>
            <a:r>
              <a:rPr lang="en-US" dirty="0"/>
              <a:t>cardboard </a:t>
            </a:r>
            <a:r>
              <a:rPr lang="en-US" dirty="0" smtClean="0"/>
              <a:t>and </a:t>
            </a:r>
            <a:r>
              <a:rPr lang="en-US" dirty="0"/>
              <a:t>the camera </a:t>
            </a:r>
          </a:p>
          <a:p>
            <a:r>
              <a:rPr lang="en-US" dirty="0"/>
              <a:t>is ready to use.</a:t>
            </a:r>
          </a:p>
        </p:txBody>
      </p:sp>
      <p:sp>
        <p:nvSpPr>
          <p:cNvPr id="7" name="Left Arrow 6"/>
          <p:cNvSpPr>
            <a:spLocks noGrp="1" noSelect="1" noRot="1" noChangeAspect="1" noMove="1" noResize="1" noEditPoints="1" noAdjustHandles="1" noChangeArrowheads="1" noChangeShapeType="1" noTextEdit="1"/>
          </p:cNvSpPr>
          <p:nvPr>
            <p:custDataLst>
              <p:tags r:id="rId4"/>
            </p:custDataLst>
          </p:nvPr>
        </p:nvSpPr>
        <p:spPr>
          <a:xfrm>
            <a:off x="2008685" y="3588800"/>
            <a:ext cx="4951839" cy="360218"/>
          </a:xfrm>
          <a:prstGeom prst="lef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77595205"/>
      </p:ext>
    </p:extLst>
  </p:cSld>
  <p:clrMapOvr>
    <a:masterClrMapping/>
  </p:clrMapOvr>
  <p:transition>
    <p:fade/>
  </p:transition>
  <p:timing>
    <p:tnLst>
      <p:par>
        <p:cTn id="1" dur="indefinite" restart="never" nodeType="tmRoot"/>
      </p:par>
    </p:tnLst>
  </p:timing>
</p:sld>
</file>

<file path=ppt/slides/slide31.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Select="1" noRot="1" noChangeAspect="1" noMove="1" noResize="1" noEditPoints="1" noAdjustHandles="1" noChangeArrowheads="1" noChangeShapeType="1" noTextEdit="1"/>
          </p:cNvSpPr>
          <p:nvPr>
            <p:ph type="ctrTitle"/>
          </p:nvPr>
        </p:nvSpPr>
        <p:spPr/>
        <p:txBody>
          <a:bodyPr>
            <a:normAutofit/>
          </a:bodyPr>
          <a:lstStyle/>
          <a:p>
            <a:r>
              <a:rPr lang="en-US" sz="5400" dirty="0"/>
              <a:t>Thank You </a:t>
            </a:r>
          </a:p>
        </p:txBody>
      </p:sp>
      <p:sp>
        <p:nvSpPr>
          <p:cNvPr id="3" name="Subtitle 2"/>
          <p:cNvSpPr>
            <a:spLocks noGrp="1" noSelect="1" noRot="1" noChangeAspect="1" noMove="1" noResize="1" noEditPoints="1" noAdjustHandles="1" noChangeArrowheads="1" noChangeShapeType="1" noTextEdit="1"/>
          </p:cNvSpPr>
          <p:nvPr>
            <p:ph type="subTitle" idx="4294967295"/>
          </p:nvPr>
        </p:nvSpPr>
        <p:spPr>
          <a:xfrm>
            <a:off x="2090738" y="3826089"/>
            <a:ext cx="8234362" cy="1003300"/>
          </a:xfrm>
        </p:spPr>
        <p:txBody>
          <a:bodyPr/>
          <a:lstStyle/>
          <a:p>
            <a:pPr marL="0" indent="0" algn="ctr">
              <a:buNone/>
            </a:pPr>
            <a:r>
              <a:rPr lang="en-US" dirty="0" smtClean="0">
                <a:solidFill>
                  <a:schemeClr val="tx1"/>
                </a:solidFill>
              </a:rPr>
              <a:t>Please contact your Account Manager should you have additional questions or need further assistance. </a:t>
            </a:r>
            <a:endParaRPr lang="en-US" dirty="0">
              <a:solidFill>
                <a:schemeClr val="tx1"/>
              </a:solidFill>
            </a:endParaRPr>
          </a:p>
        </p:txBody>
      </p:sp>
    </p:spTree>
    <p:extLst>
      <p:ext uri="{BB962C8B-B14F-4D97-AF65-F5344CB8AC3E}">
        <p14:creationId xmlns:p14="http://schemas.microsoft.com/office/powerpoint/2010/main" val="3179703139"/>
      </p:ext>
    </p:extLst>
  </p:cSld>
  <p:clrMapOvr>
    <a:masterClrMapping/>
  </p:clrMapOvr>
  <p:transition>
    <p:fade/>
  </p:transition>
  <p:timing>
    <p:tnLst>
      <p:par>
        <p:cTn id="1" dur="indefinite" restart="never" nodeType="tmRoot"/>
      </p:par>
    </p:tnLst>
  </p:timing>
</p:sld>
</file>

<file path=ppt/slides/slide4.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noSelect="1" noRot="1" noChangeAspect="1" noMove="1" noResize="1" noEditPoints="1" noAdjustHandles="1" noChangeArrowheads="1" noChangeShapeType="1" noTextEdit="1"/>
          </p:cNvSpPr>
          <p:nvPr>
            <p:ph type="title"/>
          </p:nvPr>
        </p:nvSpPr>
        <p:spPr/>
        <p:txBody>
          <a:bodyPr/>
          <a:lstStyle/>
          <a:p>
            <a:r>
              <a:rPr lang="en-US" dirty="0"/>
              <a:t>Prepare These Supplies Prior to Collection</a:t>
            </a:r>
            <a:br>
              <a:rPr lang="en-US" dirty="0"/>
            </a:br>
            <a:endParaRPr lang="en-US" dirty="0"/>
          </a:p>
        </p:txBody>
      </p:sp>
      <p:grpSp>
        <p:nvGrpSpPr>
          <p:cNvPr id="6" name="Group 5"/>
          <p:cNvGrpSpPr>
            <a:grpSpLocks noGrp="1" noUngrp="1" noSelect="1" noRot="1" noChangeAspect="1" noMove="1" noResize="1"/>
          </p:cNvGrpSpPr>
          <p:nvPr/>
        </p:nvGrpSpPr>
        <p:grpSpPr>
          <a:xfrm>
            <a:off x="3395214" y="1145525"/>
            <a:ext cx="4944369" cy="4944370"/>
            <a:chOff x="3395214" y="1145525"/>
            <a:chExt cx="4944369" cy="4944370"/>
          </a:xfrm>
        </p:grpSpPr>
        <p:pic>
          <p:nvPicPr>
            <p:cNvPr id="7" name="Picture 6" descr="C:\Users\meadowh\AppData\Local\Microsoft\Windows\Temporary Internet Files\Content.Outlook\GYDL14TS\IMG_7186.jpg"/>
            <p:cNvPicPr/>
            <p:nvPr/>
          </p:nvPicPr>
          <p:blipFill rotWithShape="1">
            <a:blip r:embed="rId3" cstate="print">
              <a:extLst>
                <a:ext uri="{28A0092B-C50C-407E-A947-70E740481C1C}">
                  <a14:useLocalDpi xmlns:a14="http://schemas.microsoft.com/office/drawing/2010/main" val="0"/>
                </a:ext>
              </a:extLst>
            </a:blip>
            <a:srcRect l="8535" r="10583"/>
            <a:stretch/>
          </p:blipFill>
          <p:spPr bwMode="auto">
            <a:xfrm rot="5400000">
              <a:off x="3395214" y="1145525"/>
              <a:ext cx="4944370" cy="4944369"/>
            </a:xfrm>
            <a:prstGeom prst="rect">
              <a:avLst/>
            </a:prstGeom>
            <a:noFill/>
            <a:ln>
              <a:noFill/>
            </a:ln>
            <a:extLst>
              <a:ext uri="{53640926-AAD7-44D8-BBD7-CCE9431645EC}">
                <a14:shadowObscured xmlns:a14="http://schemas.microsoft.com/office/drawing/2010/main"/>
              </a:ext>
            </a:extLst>
          </p:spPr>
        </p:pic>
        <p:sp>
          <p:nvSpPr>
            <p:cNvPr id="8" name="Rectangle 7"/>
            <p:cNvSpPr/>
            <p:nvPr/>
          </p:nvSpPr>
          <p:spPr>
            <a:xfrm rot="672319">
              <a:off x="7012858" y="3311014"/>
              <a:ext cx="486696" cy="125362"/>
            </a:xfrm>
            <a:prstGeom prst="rect">
              <a:avLst/>
            </a:prstGeom>
            <a:solidFill>
              <a:srgbClr val="DDCDB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smtClean="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20218">
              <a:off x="7018338" y="3312983"/>
              <a:ext cx="475736" cy="128687"/>
            </a:xfrm>
            <a:prstGeom prst="rect">
              <a:avLst/>
            </a:prstGeom>
          </p:spPr>
        </p:pic>
      </p:grpSp>
    </p:spTree>
    <p:extLst>
      <p:ext uri="{BB962C8B-B14F-4D97-AF65-F5344CB8AC3E}">
        <p14:creationId xmlns:p14="http://schemas.microsoft.com/office/powerpoint/2010/main" val="3246869763"/>
      </p:ext>
    </p:extLst>
  </p:cSld>
  <p:clrMapOvr>
    <a:masterClrMapping/>
  </p:clrMapOvr>
  <p:transition>
    <p:fade/>
  </p:transition>
  <p:timing>
    <p:tnLst>
      <p:par>
        <p:cTn id="1" dur="indefinite" restart="never" nodeType="tmRoot"/>
      </p:par>
    </p:tnLst>
  </p:timing>
</p:sld>
</file>

<file path=ppt/slides/slide5.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noGrp="1" noUngrp="1" noSelect="1" noRot="1" noChangeAspect="1" noMove="1" noResize="1"/>
          </p:cNvGrpSpPr>
          <p:nvPr/>
        </p:nvGrpSpPr>
        <p:grpSpPr>
          <a:xfrm>
            <a:off x="3350233" y="1157630"/>
            <a:ext cx="7303681" cy="5319621"/>
            <a:chOff x="3525943" y="862713"/>
            <a:chExt cx="7779213" cy="5665974"/>
          </a:xfrm>
        </p:grpSpPr>
        <p:pic>
          <p:nvPicPr>
            <p:cNvPr id="3" name="Picture 2"/>
            <p:cNvPicPr>
              <a:picLocks noChangeAspect="1"/>
            </p:cNvPicPr>
            <p:nvPr/>
          </p:nvPicPr>
          <p:blipFill rotWithShape="1">
            <a:blip r:embed="rId3" cstate="print"/>
            <a:srcRect l="6202" t="5990" r="6977" b="10148"/>
            <a:stretch/>
          </p:blipFill>
          <p:spPr>
            <a:xfrm>
              <a:off x="3875333" y="862713"/>
              <a:ext cx="4532780" cy="5665974"/>
            </a:xfrm>
            <a:prstGeom prst="rect">
              <a:avLst/>
            </a:prstGeom>
            <a:ln>
              <a:solidFill>
                <a:schemeClr val="tx1"/>
              </a:solidFill>
            </a:ln>
          </p:spPr>
        </p:pic>
        <p:sp>
          <p:nvSpPr>
            <p:cNvPr id="8" name="TextBox 7"/>
            <p:cNvSpPr txBox="1"/>
            <p:nvPr/>
          </p:nvSpPr>
          <p:spPr>
            <a:xfrm>
              <a:off x="8902941" y="1084236"/>
              <a:ext cx="2340482" cy="491723"/>
            </a:xfrm>
            <a:prstGeom prst="rect">
              <a:avLst/>
            </a:prstGeom>
            <a:noFill/>
            <a:ln>
              <a:solidFill>
                <a:schemeClr val="tx1">
                  <a:lumMod val="95000"/>
                </a:schemeClr>
              </a:solidFill>
            </a:ln>
          </p:spPr>
          <p:txBody>
            <a:bodyPr wrap="square" rtlCol="0">
              <a:spAutoFit/>
            </a:bodyPr>
            <a:lstStyle/>
            <a:p>
              <a:r>
                <a:rPr lang="en-US" sz="1200" dirty="0"/>
                <a:t>Record the amount of money collected or “N/A” if none.</a:t>
              </a:r>
            </a:p>
          </p:txBody>
        </p:sp>
        <p:sp>
          <p:nvSpPr>
            <p:cNvPr id="9" name="TextBox 8"/>
            <p:cNvSpPr txBox="1"/>
            <p:nvPr/>
          </p:nvSpPr>
          <p:spPr>
            <a:xfrm>
              <a:off x="8902940" y="2095844"/>
              <a:ext cx="2340483" cy="885102"/>
            </a:xfrm>
            <a:prstGeom prst="rect">
              <a:avLst/>
            </a:prstGeom>
            <a:noFill/>
            <a:ln>
              <a:solidFill>
                <a:schemeClr val="tx1">
                  <a:lumMod val="95000"/>
                </a:schemeClr>
              </a:solidFill>
            </a:ln>
          </p:spPr>
          <p:txBody>
            <a:bodyPr wrap="square" rtlCol="0">
              <a:spAutoFit/>
            </a:bodyPr>
            <a:lstStyle/>
            <a:p>
              <a:r>
                <a:rPr lang="en-US" sz="1200" dirty="0"/>
                <a:t>Note: </a:t>
              </a:r>
              <a:r>
                <a:rPr lang="en-US" sz="1200" dirty="0" smtClean="0"/>
                <a:t>Only </a:t>
              </a:r>
              <a:r>
                <a:rPr lang="en-US" sz="1200" dirty="0"/>
                <a:t>the </a:t>
              </a:r>
              <a:r>
                <a:rPr lang="en-US" sz="1200" dirty="0" smtClean="0"/>
                <a:t>client </a:t>
              </a:r>
              <a:r>
                <a:rPr lang="en-US" sz="1200" dirty="0"/>
                <a:t>can provide additional addresses – not the </a:t>
              </a:r>
              <a:r>
                <a:rPr lang="en-US" sz="1200" dirty="0" smtClean="0"/>
                <a:t>individuals </a:t>
              </a:r>
              <a:r>
                <a:rPr lang="en-US" sz="1200" dirty="0"/>
                <a:t>being collected.</a:t>
              </a:r>
            </a:p>
          </p:txBody>
        </p:sp>
        <p:sp>
          <p:nvSpPr>
            <p:cNvPr id="10" name="TextBox 9"/>
            <p:cNvSpPr txBox="1"/>
            <p:nvPr/>
          </p:nvSpPr>
          <p:spPr>
            <a:xfrm>
              <a:off x="8831679" y="3408463"/>
              <a:ext cx="2411744" cy="688413"/>
            </a:xfrm>
            <a:prstGeom prst="rect">
              <a:avLst/>
            </a:prstGeom>
            <a:noFill/>
            <a:ln>
              <a:solidFill>
                <a:schemeClr val="tx1">
                  <a:lumMod val="95000"/>
                </a:schemeClr>
              </a:solidFill>
            </a:ln>
          </p:spPr>
          <p:txBody>
            <a:bodyPr wrap="square" rtlCol="0">
              <a:spAutoFit/>
            </a:bodyPr>
            <a:lstStyle/>
            <a:p>
              <a:r>
                <a:rPr lang="en-US" sz="1200" dirty="0"/>
                <a:t>Indicate the race of the individual collected. </a:t>
              </a:r>
              <a:r>
                <a:rPr lang="en-US" sz="1200" dirty="0" smtClean="0"/>
                <a:t>If </a:t>
              </a:r>
              <a:r>
                <a:rPr lang="en-US" sz="1200" dirty="0"/>
                <a:t>“Other” or “Mix” is </a:t>
              </a:r>
              <a:r>
                <a:rPr lang="en-US" sz="1200" dirty="0" smtClean="0"/>
                <a:t>used, specify races.</a:t>
              </a:r>
              <a:endParaRPr lang="en-US" sz="1200" dirty="0"/>
            </a:p>
          </p:txBody>
        </p:sp>
        <p:sp>
          <p:nvSpPr>
            <p:cNvPr id="11" name="TextBox 10"/>
            <p:cNvSpPr txBox="1"/>
            <p:nvPr/>
          </p:nvSpPr>
          <p:spPr>
            <a:xfrm>
              <a:off x="8820792" y="4402978"/>
              <a:ext cx="2422631" cy="885102"/>
            </a:xfrm>
            <a:prstGeom prst="rect">
              <a:avLst/>
            </a:prstGeom>
            <a:noFill/>
            <a:ln>
              <a:solidFill>
                <a:schemeClr val="tx1">
                  <a:lumMod val="95000"/>
                </a:schemeClr>
              </a:solidFill>
            </a:ln>
          </p:spPr>
          <p:txBody>
            <a:bodyPr wrap="square" rtlCol="0">
              <a:spAutoFit/>
            </a:bodyPr>
            <a:lstStyle/>
            <a:p>
              <a:r>
                <a:rPr lang="en-US" sz="1200" dirty="0"/>
                <a:t>Inquire as to Transfusion and Bone Marrow (Stem Cell)  Transplant </a:t>
              </a:r>
              <a:r>
                <a:rPr lang="en-US" sz="1200" dirty="0" smtClean="0"/>
                <a:t>status </a:t>
              </a:r>
              <a:r>
                <a:rPr lang="en-US" sz="1200" dirty="0"/>
                <a:t>on all collected persons.</a:t>
              </a:r>
            </a:p>
          </p:txBody>
        </p:sp>
        <p:sp>
          <p:nvSpPr>
            <p:cNvPr id="12" name="Left Brace 11"/>
            <p:cNvSpPr/>
            <p:nvPr/>
          </p:nvSpPr>
          <p:spPr>
            <a:xfrm>
              <a:off x="3570536" y="2144235"/>
              <a:ext cx="239760" cy="372086"/>
            </a:xfrm>
            <a:prstGeom prst="leftBrace">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Left Brace 12"/>
            <p:cNvSpPr/>
            <p:nvPr/>
          </p:nvSpPr>
          <p:spPr>
            <a:xfrm>
              <a:off x="3525943" y="2559306"/>
              <a:ext cx="316872" cy="575101"/>
            </a:xfrm>
            <a:prstGeom prst="leftBrace">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Left Brace 13"/>
            <p:cNvSpPr/>
            <p:nvPr/>
          </p:nvSpPr>
          <p:spPr>
            <a:xfrm>
              <a:off x="3557113" y="990341"/>
              <a:ext cx="253182" cy="1034258"/>
            </a:xfrm>
            <a:prstGeom prst="leftBrace">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ight Brace 14"/>
            <p:cNvSpPr/>
            <p:nvPr/>
          </p:nvSpPr>
          <p:spPr>
            <a:xfrm>
              <a:off x="8408112" y="1213919"/>
              <a:ext cx="353302" cy="187513"/>
            </a:xfrm>
            <a:prstGeom prst="rightBrace">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p>
          </p:txBody>
        </p:sp>
        <p:sp>
          <p:nvSpPr>
            <p:cNvPr id="16" name="Right Brace 15"/>
            <p:cNvSpPr/>
            <p:nvPr/>
          </p:nvSpPr>
          <p:spPr>
            <a:xfrm>
              <a:off x="8549639" y="2070611"/>
              <a:ext cx="211776" cy="977391"/>
            </a:xfrm>
            <a:prstGeom prst="rightBrace">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8" name="Straight Arrow Connector 17"/>
            <p:cNvCxnSpPr/>
            <p:nvPr/>
          </p:nvCxnSpPr>
          <p:spPr>
            <a:xfrm flipH="1">
              <a:off x="8456618" y="3657600"/>
              <a:ext cx="375063" cy="76200"/>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1" idx="1"/>
            </p:cNvCxnSpPr>
            <p:nvPr/>
          </p:nvCxnSpPr>
          <p:spPr>
            <a:xfrm flipH="1" flipV="1">
              <a:off x="8382004" y="3886207"/>
              <a:ext cx="438789" cy="959323"/>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8841205" y="5695100"/>
              <a:ext cx="2463951" cy="688413"/>
            </a:xfrm>
            <a:prstGeom prst="rect">
              <a:avLst/>
            </a:prstGeom>
            <a:noFill/>
            <a:ln>
              <a:solidFill>
                <a:schemeClr val="tx1"/>
              </a:solidFill>
            </a:ln>
          </p:spPr>
          <p:txBody>
            <a:bodyPr wrap="square" rtlCol="0">
              <a:spAutoFit/>
            </a:bodyPr>
            <a:lstStyle/>
            <a:p>
              <a:r>
                <a:rPr lang="en-US" sz="1200" dirty="0" smtClean="0"/>
                <a:t>Notate </a:t>
              </a:r>
              <a:r>
                <a:rPr lang="en-US" sz="1200" dirty="0"/>
                <a:t>beside “Additional Party” which party was collected such as Child #2 - Alleged Father #2, etc.</a:t>
              </a:r>
            </a:p>
          </p:txBody>
        </p:sp>
        <p:sp>
          <p:nvSpPr>
            <p:cNvPr id="24" name="Right Brace 23"/>
            <p:cNvSpPr/>
            <p:nvPr/>
          </p:nvSpPr>
          <p:spPr>
            <a:xfrm>
              <a:off x="8408113" y="5672410"/>
              <a:ext cx="304800" cy="809631"/>
            </a:xfrm>
            <a:prstGeom prst="rightBrace">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0" name="Title 19"/>
          <p:cNvSpPr>
            <a:spLocks noGrp="1" noSelect="1" noRot="1" noChangeAspect="1" noMove="1" noResize="1" noEditPoints="1" noAdjustHandles="1" noChangeArrowheads="1" noChangeShapeType="1" noTextEdit="1"/>
          </p:cNvSpPr>
          <p:nvPr>
            <p:ph type="title"/>
          </p:nvPr>
        </p:nvSpPr>
        <p:spPr/>
        <p:txBody>
          <a:bodyPr/>
          <a:lstStyle/>
          <a:p>
            <a:r>
              <a:rPr lang="en-US" dirty="0"/>
              <a:t>Client Authorization Form</a:t>
            </a:r>
          </a:p>
        </p:txBody>
      </p:sp>
      <p:sp>
        <p:nvSpPr>
          <p:cNvPr id="26" name="Rectangle 25"/>
          <p:cNvSpPr>
            <a:spLocks noGrp="1" noSelect="1" noRot="1" noChangeAspect="1" noMove="1" noResize="1" noEditPoints="1" noAdjustHandles="1" noChangeArrowheads="1" noChangeShapeType="1" noTextEdit="1"/>
          </p:cNvSpPr>
          <p:nvPr/>
        </p:nvSpPr>
        <p:spPr>
          <a:xfrm>
            <a:off x="5336628" y="1277456"/>
            <a:ext cx="914400" cy="385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smtClean="0"/>
          </a:p>
        </p:txBody>
      </p:sp>
      <p:pic>
        <p:nvPicPr>
          <p:cNvPr id="25" name="Picture 24"/>
          <p:cNvPicPr>
            <a:picLocks noGrp="1" noSelect="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5145732" y="1247683"/>
            <a:ext cx="1178868" cy="318886"/>
          </a:xfrm>
          <a:prstGeom prst="rect">
            <a:avLst/>
          </a:prstGeom>
        </p:spPr>
      </p:pic>
      <p:sp>
        <p:nvSpPr>
          <p:cNvPr id="27" name="TextBox 26"/>
          <p:cNvSpPr txBox="1">
            <a:spLocks noGrp="1" noSelect="1" noRot="1" noChangeAspect="1" noMove="1" noResize="1" noEditPoints="1" noAdjustHandles="1" noChangeArrowheads="1" noChangeShapeType="1" noTextEdit="1"/>
          </p:cNvSpPr>
          <p:nvPr/>
        </p:nvSpPr>
        <p:spPr>
          <a:xfrm>
            <a:off x="553772" y="1128025"/>
            <a:ext cx="2659913" cy="1085169"/>
          </a:xfrm>
          <a:prstGeom prst="rect">
            <a:avLst/>
          </a:prstGeom>
          <a:noFill/>
          <a:ln>
            <a:solidFill>
              <a:schemeClr val="tx1">
                <a:lumMod val="95000"/>
              </a:schemeClr>
            </a:solidFill>
          </a:ln>
        </p:spPr>
        <p:txBody>
          <a:bodyPr wrap="square" rtlCol="0">
            <a:spAutoFit/>
          </a:bodyPr>
          <a:lstStyle/>
          <a:p>
            <a:pPr>
              <a:lnSpc>
                <a:spcPts val="1100"/>
              </a:lnSpc>
            </a:pPr>
            <a:r>
              <a:rPr lang="en-US" sz="1200" dirty="0" smtClean="0"/>
              <a:t>Client name, address, and Labcorp account number must be provided here. Client information </a:t>
            </a:r>
            <a:r>
              <a:rPr lang="en-US" sz="1200" dirty="0"/>
              <a:t>is </a:t>
            </a:r>
            <a:r>
              <a:rPr lang="en-US" sz="1200" dirty="0" smtClean="0"/>
              <a:t>often preprinted </a:t>
            </a:r>
            <a:r>
              <a:rPr lang="en-US" sz="1200" dirty="0"/>
              <a:t>in this </a:t>
            </a:r>
            <a:r>
              <a:rPr lang="en-US" sz="1200" dirty="0" smtClean="0"/>
              <a:t>area, if so, verify that it is correct. Please </a:t>
            </a:r>
            <a:r>
              <a:rPr lang="en-US" sz="1200" dirty="0"/>
              <a:t>do not use correction tape. Form must be completed using blue or black ink only</a:t>
            </a:r>
            <a:r>
              <a:rPr lang="en-US" sz="1200" dirty="0" smtClean="0"/>
              <a:t>.</a:t>
            </a:r>
            <a:endParaRPr lang="en-US" sz="1200" dirty="0"/>
          </a:p>
        </p:txBody>
      </p:sp>
      <p:sp>
        <p:nvSpPr>
          <p:cNvPr id="28" name="TextBox 27"/>
          <p:cNvSpPr txBox="1">
            <a:spLocks noGrp="1" noSelect="1" noRot="1" noChangeAspect="1" noMove="1" noResize="1" noEditPoints="1" noAdjustHandles="1" noChangeArrowheads="1" noChangeShapeType="1" noTextEdit="1"/>
          </p:cNvSpPr>
          <p:nvPr/>
        </p:nvSpPr>
        <p:spPr>
          <a:xfrm>
            <a:off x="563302" y="2975861"/>
            <a:ext cx="2659913" cy="461665"/>
          </a:xfrm>
          <a:prstGeom prst="rect">
            <a:avLst/>
          </a:prstGeom>
          <a:noFill/>
          <a:ln>
            <a:solidFill>
              <a:schemeClr val="tx1">
                <a:lumMod val="95000"/>
              </a:schemeClr>
            </a:solidFill>
          </a:ln>
        </p:spPr>
        <p:txBody>
          <a:bodyPr wrap="square" rtlCol="0">
            <a:spAutoFit/>
          </a:bodyPr>
          <a:lstStyle/>
          <a:p>
            <a:r>
              <a:rPr lang="en-US" sz="1200" dirty="0"/>
              <a:t>Record the names of all </a:t>
            </a:r>
            <a:r>
              <a:rPr lang="en-US" sz="1200" dirty="0" smtClean="0"/>
              <a:t>individuals to </a:t>
            </a:r>
            <a:r>
              <a:rPr lang="en-US" sz="1200" dirty="0"/>
              <a:t>be collected for this case.</a:t>
            </a:r>
          </a:p>
        </p:txBody>
      </p:sp>
      <p:sp>
        <p:nvSpPr>
          <p:cNvPr id="29" name="TextBox 28"/>
          <p:cNvSpPr txBox="1">
            <a:spLocks noGrp="1" noSelect="1" noRot="1" noChangeAspect="1" noMove="1" noResize="1" noEditPoints="1" noAdjustHandles="1" noChangeArrowheads="1" noChangeShapeType="1" noTextEdit="1"/>
          </p:cNvSpPr>
          <p:nvPr/>
        </p:nvSpPr>
        <p:spPr>
          <a:xfrm>
            <a:off x="563302" y="2415819"/>
            <a:ext cx="2660773" cy="461665"/>
          </a:xfrm>
          <a:prstGeom prst="rect">
            <a:avLst/>
          </a:prstGeom>
          <a:noFill/>
          <a:ln>
            <a:solidFill>
              <a:schemeClr val="tx1">
                <a:lumMod val="95000"/>
              </a:schemeClr>
            </a:solidFill>
          </a:ln>
        </p:spPr>
        <p:txBody>
          <a:bodyPr wrap="square" rtlCol="0">
            <a:spAutoFit/>
          </a:bodyPr>
          <a:lstStyle/>
          <a:p>
            <a:r>
              <a:rPr lang="en-US" sz="1200" dirty="0" smtClean="0"/>
              <a:t>Provide Account Reference numbers if applicable.</a:t>
            </a:r>
            <a:endParaRPr lang="en-US" sz="1200" dirty="0"/>
          </a:p>
        </p:txBody>
      </p:sp>
    </p:spTree>
    <p:extLst>
      <p:ext uri="{BB962C8B-B14F-4D97-AF65-F5344CB8AC3E}">
        <p14:creationId xmlns:p14="http://schemas.microsoft.com/office/powerpoint/2010/main" val="3739806074"/>
      </p:ext>
    </p:extLst>
  </p:cSld>
  <p:clrMapOvr>
    <a:masterClrMapping/>
  </p:clrMapOvr>
  <p:transition>
    <p:fade/>
  </p:transition>
  <p:timing>
    <p:tnLst>
      <p:par>
        <p:cTn id="1" dur="indefinite" restart="never" nodeType="tmRoot"/>
      </p:par>
    </p:tnLst>
  </p:timing>
</p:sld>
</file>

<file path=ppt/slides/slide6.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a:grpSpLocks noGrp="1" noUngrp="1" noSelect="1" noRot="1" noChangeAspect="1" noMove="1" noResize="1"/>
          </p:cNvGrpSpPr>
          <p:nvPr/>
        </p:nvGrpSpPr>
        <p:grpSpPr>
          <a:xfrm>
            <a:off x="571500" y="758670"/>
            <a:ext cx="10153041" cy="5308870"/>
            <a:chOff x="595673" y="838203"/>
            <a:chExt cx="11246927" cy="5880847"/>
          </a:xfrm>
        </p:grpSpPr>
        <p:pic>
          <p:nvPicPr>
            <p:cNvPr id="2" name="Picture 1"/>
            <p:cNvPicPr>
              <a:picLocks noChangeAspect="1"/>
            </p:cNvPicPr>
            <p:nvPr/>
          </p:nvPicPr>
          <p:blipFill rotWithShape="1">
            <a:blip r:embed="rId3" cstate="print"/>
            <a:srcRect l="6758" t="6527" r="7067" b="8603"/>
            <a:stretch/>
          </p:blipFill>
          <p:spPr>
            <a:xfrm>
              <a:off x="4136330" y="838203"/>
              <a:ext cx="4614202" cy="5880847"/>
            </a:xfrm>
            <a:prstGeom prst="rect">
              <a:avLst/>
            </a:prstGeom>
            <a:ln>
              <a:solidFill>
                <a:schemeClr val="tx1"/>
              </a:solidFill>
            </a:ln>
          </p:spPr>
        </p:pic>
        <p:sp>
          <p:nvSpPr>
            <p:cNvPr id="5" name="TextBox 4"/>
            <p:cNvSpPr txBox="1"/>
            <p:nvPr/>
          </p:nvSpPr>
          <p:spPr>
            <a:xfrm>
              <a:off x="599774" y="1152588"/>
              <a:ext cx="2919756" cy="1329652"/>
            </a:xfrm>
            <a:prstGeom prst="rect">
              <a:avLst/>
            </a:prstGeom>
            <a:noFill/>
            <a:ln>
              <a:solidFill>
                <a:schemeClr val="accent4">
                  <a:lumMod val="50000"/>
                </a:schemeClr>
              </a:solidFill>
            </a:ln>
          </p:spPr>
          <p:txBody>
            <a:bodyPr wrap="square" rtlCol="0">
              <a:spAutoFit/>
            </a:bodyPr>
            <a:lstStyle/>
            <a:p>
              <a:r>
                <a:rPr lang="en-US" sz="1200" dirty="0"/>
                <a:t>Take an instant photograph of the </a:t>
              </a:r>
              <a:r>
                <a:rPr lang="en-US" sz="1200" dirty="0" smtClean="0"/>
                <a:t>individual(s) </a:t>
              </a:r>
              <a:r>
                <a:rPr lang="en-US" sz="1200" dirty="0"/>
                <a:t>collected and </a:t>
              </a:r>
              <a:r>
                <a:rPr lang="en-US" sz="1200" dirty="0" smtClean="0"/>
                <a:t>attach pictures here. If </a:t>
              </a:r>
              <a:r>
                <a:rPr lang="en-US" sz="1200" dirty="0"/>
                <a:t>a camera is not available, photocopy their government ID </a:t>
              </a:r>
              <a:r>
                <a:rPr lang="en-US" sz="1200" dirty="0" smtClean="0"/>
                <a:t>and </a:t>
              </a:r>
              <a:r>
                <a:rPr lang="en-US" sz="1200" dirty="0"/>
                <a:t>attach</a:t>
              </a:r>
              <a:r>
                <a:rPr lang="en-US" sz="1200" dirty="0" smtClean="0"/>
                <a:t>. If necessary tape, do not staple.</a:t>
              </a:r>
              <a:endParaRPr lang="en-US" sz="1200" dirty="0"/>
            </a:p>
          </p:txBody>
        </p:sp>
        <p:sp>
          <p:nvSpPr>
            <p:cNvPr id="6" name="TextBox 5"/>
            <p:cNvSpPr txBox="1"/>
            <p:nvPr/>
          </p:nvSpPr>
          <p:spPr>
            <a:xfrm>
              <a:off x="601089" y="3705951"/>
              <a:ext cx="2903712" cy="715967"/>
            </a:xfrm>
            <a:prstGeom prst="rect">
              <a:avLst/>
            </a:prstGeom>
            <a:noFill/>
            <a:ln>
              <a:solidFill>
                <a:schemeClr val="accent4">
                  <a:lumMod val="50000"/>
                </a:schemeClr>
              </a:solidFill>
            </a:ln>
          </p:spPr>
          <p:txBody>
            <a:bodyPr wrap="square" rtlCol="0">
              <a:spAutoFit/>
            </a:bodyPr>
            <a:lstStyle/>
            <a:p>
              <a:r>
                <a:rPr lang="en-US" sz="1200" dirty="0"/>
                <a:t>Have the </a:t>
              </a:r>
              <a:r>
                <a:rPr lang="en-US" sz="1200" dirty="0" smtClean="0"/>
                <a:t>adult individual(s) who </a:t>
              </a:r>
              <a:r>
                <a:rPr lang="en-US" sz="1200" dirty="0"/>
                <a:t>were </a:t>
              </a:r>
              <a:r>
                <a:rPr lang="en-US" sz="1200" dirty="0" smtClean="0"/>
                <a:t>collected, print and </a:t>
              </a:r>
              <a:r>
                <a:rPr lang="en-US" sz="1200" dirty="0"/>
                <a:t>sign their </a:t>
              </a:r>
              <a:r>
                <a:rPr lang="en-US" sz="1200" dirty="0" smtClean="0"/>
                <a:t>name, and date collected.</a:t>
              </a:r>
              <a:endParaRPr lang="en-US" sz="1200" dirty="0"/>
            </a:p>
          </p:txBody>
        </p:sp>
        <p:sp>
          <p:nvSpPr>
            <p:cNvPr id="7" name="TextBox 6"/>
            <p:cNvSpPr txBox="1"/>
            <p:nvPr/>
          </p:nvSpPr>
          <p:spPr>
            <a:xfrm>
              <a:off x="595673" y="5363584"/>
              <a:ext cx="2909526" cy="511405"/>
            </a:xfrm>
            <a:prstGeom prst="rect">
              <a:avLst/>
            </a:prstGeom>
            <a:noFill/>
            <a:ln>
              <a:solidFill>
                <a:schemeClr val="accent4">
                  <a:lumMod val="50000"/>
                </a:schemeClr>
              </a:solidFill>
            </a:ln>
          </p:spPr>
          <p:txBody>
            <a:bodyPr wrap="square" rtlCol="0">
              <a:spAutoFit/>
            </a:bodyPr>
            <a:lstStyle/>
            <a:p>
              <a:r>
                <a:rPr lang="en-US" sz="1200" dirty="0"/>
                <a:t>Provide the address where the specimens were collected.</a:t>
              </a:r>
            </a:p>
          </p:txBody>
        </p:sp>
        <p:sp>
          <p:nvSpPr>
            <p:cNvPr id="9" name="TextBox 8"/>
            <p:cNvSpPr txBox="1"/>
            <p:nvPr/>
          </p:nvSpPr>
          <p:spPr>
            <a:xfrm>
              <a:off x="605403" y="2604782"/>
              <a:ext cx="2907666" cy="715967"/>
            </a:xfrm>
            <a:prstGeom prst="rect">
              <a:avLst/>
            </a:prstGeom>
            <a:noFill/>
            <a:ln>
              <a:solidFill>
                <a:schemeClr val="accent4">
                  <a:lumMod val="50000"/>
                </a:schemeClr>
              </a:solidFill>
            </a:ln>
          </p:spPr>
          <p:txBody>
            <a:bodyPr wrap="square" rtlCol="0">
              <a:spAutoFit/>
            </a:bodyPr>
            <a:lstStyle/>
            <a:p>
              <a:r>
                <a:rPr lang="en-US" sz="1200" dirty="0" smtClean="0"/>
                <a:t>The adult individual </a:t>
              </a:r>
              <a:r>
                <a:rPr lang="en-US" sz="1200" dirty="0"/>
                <a:t>photographed should print their name and date </a:t>
              </a:r>
              <a:r>
                <a:rPr lang="en-US" sz="1200" dirty="0" smtClean="0"/>
                <a:t>on the </a:t>
              </a:r>
              <a:r>
                <a:rPr lang="en-US" sz="1200" dirty="0"/>
                <a:t>photo.</a:t>
              </a:r>
            </a:p>
          </p:txBody>
        </p:sp>
        <p:sp>
          <p:nvSpPr>
            <p:cNvPr id="10" name="TextBox 9"/>
            <p:cNvSpPr txBox="1"/>
            <p:nvPr/>
          </p:nvSpPr>
          <p:spPr>
            <a:xfrm>
              <a:off x="9098752" y="4456196"/>
              <a:ext cx="2743848" cy="715967"/>
            </a:xfrm>
            <a:prstGeom prst="rect">
              <a:avLst/>
            </a:prstGeom>
            <a:noFill/>
            <a:ln>
              <a:solidFill>
                <a:schemeClr val="accent4">
                  <a:lumMod val="50000"/>
                </a:schemeClr>
              </a:solidFill>
            </a:ln>
          </p:spPr>
          <p:txBody>
            <a:bodyPr wrap="square" rtlCol="0">
              <a:spAutoFit/>
            </a:bodyPr>
            <a:lstStyle/>
            <a:p>
              <a:r>
                <a:rPr lang="en-US" sz="1200" dirty="0" smtClean="0"/>
                <a:t>If required by the client, obtain </a:t>
              </a:r>
              <a:r>
                <a:rPr lang="en-US" sz="1200" dirty="0"/>
                <a:t>thumb prints </a:t>
              </a:r>
              <a:r>
                <a:rPr lang="en-US" sz="1200" dirty="0" smtClean="0"/>
                <a:t>of </a:t>
              </a:r>
              <a:r>
                <a:rPr lang="en-US" sz="1200" dirty="0"/>
                <a:t>all collected persons. </a:t>
              </a:r>
            </a:p>
          </p:txBody>
        </p:sp>
        <p:grpSp>
          <p:nvGrpSpPr>
            <p:cNvPr id="14" name="Group 13"/>
            <p:cNvGrpSpPr/>
            <p:nvPr/>
          </p:nvGrpSpPr>
          <p:grpSpPr>
            <a:xfrm>
              <a:off x="4618571" y="1219201"/>
              <a:ext cx="1295401" cy="1742148"/>
              <a:chOff x="3094571" y="1219200"/>
              <a:chExt cx="1295401" cy="1742146"/>
            </a:xfrm>
          </p:grpSpPr>
          <p:pic>
            <p:nvPicPr>
              <p:cNvPr id="3" name="Picture 2" descr="Image result for clipart of mother holding bab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4571" y="1219200"/>
                <a:ext cx="1295400" cy="12989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094572" y="2518129"/>
                <a:ext cx="1295400" cy="443217"/>
              </a:xfrm>
              <a:prstGeom prst="rect">
                <a:avLst/>
              </a:prstGeom>
              <a:noFill/>
              <a:ln>
                <a:solidFill>
                  <a:schemeClr val="tx1"/>
                </a:solidFill>
              </a:ln>
            </p:spPr>
            <p:txBody>
              <a:bodyPr wrap="square" rtlCol="0">
                <a:spAutoFit/>
              </a:bodyPr>
              <a:lstStyle/>
              <a:p>
                <a:r>
                  <a:rPr lang="en-US" sz="1000" dirty="0">
                    <a:solidFill>
                      <a:schemeClr val="accent4">
                        <a:lumMod val="50000"/>
                      </a:schemeClr>
                    </a:solidFill>
                  </a:rPr>
                  <a:t>Jane Doe </a:t>
                </a:r>
                <a:endParaRPr lang="en-US" sz="1000" dirty="0" smtClean="0">
                  <a:solidFill>
                    <a:schemeClr val="accent4">
                      <a:lumMod val="50000"/>
                    </a:schemeClr>
                  </a:solidFill>
                </a:endParaRPr>
              </a:p>
              <a:p>
                <a:r>
                  <a:rPr lang="en-US" sz="1000" dirty="0" smtClean="0">
                    <a:solidFill>
                      <a:schemeClr val="accent4">
                        <a:lumMod val="50000"/>
                      </a:schemeClr>
                    </a:solidFill>
                  </a:rPr>
                  <a:t>Baby </a:t>
                </a:r>
                <a:r>
                  <a:rPr lang="en-US" sz="1000" dirty="0">
                    <a:solidFill>
                      <a:schemeClr val="accent4">
                        <a:lumMod val="50000"/>
                      </a:schemeClr>
                    </a:solidFill>
                  </a:rPr>
                  <a:t>Doe  </a:t>
                </a:r>
                <a:r>
                  <a:rPr lang="en-US" sz="1000" dirty="0" smtClean="0">
                    <a:solidFill>
                      <a:schemeClr val="accent4">
                        <a:lumMod val="50000"/>
                      </a:schemeClr>
                    </a:solidFill>
                  </a:rPr>
                  <a:t>1/1/20</a:t>
                </a:r>
                <a:endParaRPr lang="en-US" sz="1000" dirty="0">
                  <a:solidFill>
                    <a:schemeClr val="accent4">
                      <a:lumMod val="50000"/>
                    </a:schemeClr>
                  </a:solidFill>
                </a:endParaRPr>
              </a:p>
            </p:txBody>
          </p:sp>
        </p:grpSp>
        <p:sp>
          <p:nvSpPr>
            <p:cNvPr id="15" name="Left Brace 14"/>
            <p:cNvSpPr/>
            <p:nvPr/>
          </p:nvSpPr>
          <p:spPr>
            <a:xfrm>
              <a:off x="3679129" y="1219200"/>
              <a:ext cx="457200" cy="1828800"/>
            </a:xfrm>
            <a:prstGeom prst="leftBrace">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Left Brace 15"/>
            <p:cNvSpPr/>
            <p:nvPr/>
          </p:nvSpPr>
          <p:spPr>
            <a:xfrm>
              <a:off x="3755328" y="3778624"/>
              <a:ext cx="381000" cy="529715"/>
            </a:xfrm>
            <a:prstGeom prst="leftBrace">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Left Brace 16"/>
            <p:cNvSpPr/>
            <p:nvPr/>
          </p:nvSpPr>
          <p:spPr>
            <a:xfrm>
              <a:off x="3755328" y="5209698"/>
              <a:ext cx="381000" cy="886305"/>
            </a:xfrm>
            <a:prstGeom prst="leftBrace">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ight Brace 17"/>
            <p:cNvSpPr/>
            <p:nvPr/>
          </p:nvSpPr>
          <p:spPr>
            <a:xfrm>
              <a:off x="8750534" y="4308339"/>
              <a:ext cx="186397" cy="568463"/>
            </a:xfrm>
            <a:prstGeom prst="rightBrace">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9" name="Rectangle 18"/>
          <p:cNvSpPr>
            <a:spLocks noGrp="1" noSelect="1" noRot="1" noChangeAspect="1" noMove="1" noResize="1" noEditPoints="1" noAdjustHandles="1" noChangeArrowheads="1" noChangeShapeType="1" noTextEdit="1"/>
          </p:cNvSpPr>
          <p:nvPr/>
        </p:nvSpPr>
        <p:spPr>
          <a:xfrm>
            <a:off x="3816860" y="758670"/>
            <a:ext cx="570091" cy="150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smtClean="0"/>
          </a:p>
        </p:txBody>
      </p:sp>
      <p:pic>
        <p:nvPicPr>
          <p:cNvPr id="20" name="Picture 19"/>
          <p:cNvPicPr>
            <a:picLocks noGrp="1" noSelect="1" noRot="1" noChangeAspect="1" noMove="1" noResize="1" noEditPoints="1" noAdjustHandles="1" noChangeArrowheads="1" noChangeShapeType="1" noCrop="1"/>
          </p:cNvPicPr>
          <p:nvPr/>
        </p:nvPicPr>
        <p:blipFill>
          <a:blip r:embed="rId5" cstate="print">
            <a:extLst>
              <a:ext uri="{28A0092B-C50C-407E-A947-70E740481C1C}">
                <a14:useLocalDpi xmlns:a14="http://schemas.microsoft.com/office/drawing/2010/main" val="0"/>
              </a:ext>
            </a:extLst>
          </a:blip>
          <a:stretch>
            <a:fillRect/>
          </a:stretch>
        </p:blipFill>
        <p:spPr>
          <a:xfrm>
            <a:off x="3887238" y="768963"/>
            <a:ext cx="548783" cy="148447"/>
          </a:xfrm>
          <a:prstGeom prst="rect">
            <a:avLst/>
          </a:prstGeom>
        </p:spPr>
      </p:pic>
    </p:spTree>
    <p:extLst>
      <p:ext uri="{BB962C8B-B14F-4D97-AF65-F5344CB8AC3E}">
        <p14:creationId xmlns:p14="http://schemas.microsoft.com/office/powerpoint/2010/main" val="1370621478"/>
      </p:ext>
    </p:extLst>
  </p:cSld>
  <p:clrMapOvr>
    <a:masterClrMapping/>
  </p:clrMapOvr>
  <p:transition>
    <p:fade/>
  </p:transition>
  <p:timing>
    <p:tnLst>
      <p:par>
        <p:cTn id="1" dur="indefinite" restart="never" nodeType="tmRoot"/>
      </p:par>
    </p:tnLst>
  </p:timing>
</p:sld>
</file>

<file path=ppt/slides/slide7.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Grp="1" noSelect="1" noRot="1" noChangeAspect="1" noMove="1" noResize="1" noEditPoints="1" noAdjustHandles="1" noChangeArrowheads="1" noChangeShapeType="1" noTextEdit="1"/>
          </p:cNvSpPr>
          <p:nvPr/>
        </p:nvSpPr>
        <p:spPr>
          <a:xfrm>
            <a:off x="9801249" y="2101819"/>
            <a:ext cx="2000250" cy="4154984"/>
          </a:xfrm>
          <a:prstGeom prst="rect">
            <a:avLst/>
          </a:prstGeom>
          <a:noFill/>
          <a:ln w="15875" cmpd="sng">
            <a:solidFill>
              <a:srgbClr val="000000"/>
            </a:solidFill>
          </a:ln>
        </p:spPr>
        <p:txBody>
          <a:bodyPr wrap="square" rtlCol="0">
            <a:spAutoFit/>
          </a:bodyPr>
          <a:lstStyle/>
          <a:p>
            <a:r>
              <a:rPr lang="en-US" sz="1200" dirty="0" smtClean="0"/>
              <a:t>Witnessed </a:t>
            </a:r>
            <a:r>
              <a:rPr lang="en-US" sz="1200" dirty="0"/>
              <a:t>Collections require that the </a:t>
            </a:r>
            <a:r>
              <a:rPr lang="en-US" sz="1200" dirty="0" smtClean="0"/>
              <a:t>individual </a:t>
            </a:r>
            <a:r>
              <a:rPr lang="en-US" sz="1200" dirty="0"/>
              <a:t>that performed the self-collection sign as the Collector and the individual that witnessed the collection procedure and completed the chain of custody documentation sign as </a:t>
            </a:r>
            <a:r>
              <a:rPr lang="en-US" sz="1200" dirty="0" smtClean="0"/>
              <a:t>Witness and Packager. </a:t>
            </a:r>
          </a:p>
          <a:p>
            <a:endParaRPr lang="en-US" sz="1200" dirty="0"/>
          </a:p>
          <a:p>
            <a:r>
              <a:rPr lang="en-US" sz="1200" dirty="0" smtClean="0"/>
              <a:t>If the Mother and Alleged Father are present and self-collect their samples, they </a:t>
            </a:r>
            <a:r>
              <a:rPr lang="en-US" sz="1200" u="sng" dirty="0" smtClean="0"/>
              <a:t>BOTH</a:t>
            </a:r>
            <a:r>
              <a:rPr lang="en-US" sz="1200" dirty="0" smtClean="0"/>
              <a:t> must print/sign as collectors.</a:t>
            </a:r>
          </a:p>
          <a:p>
            <a:endParaRPr lang="en-US" sz="1200" dirty="0"/>
          </a:p>
          <a:p>
            <a:r>
              <a:rPr lang="en-US" sz="1200" dirty="0" smtClean="0"/>
              <a:t>If </a:t>
            </a:r>
            <a:r>
              <a:rPr lang="en-US" sz="1200" dirty="0"/>
              <a:t>this section is incomplete a </a:t>
            </a:r>
            <a:r>
              <a:rPr lang="en-US" sz="1200" dirty="0" smtClean="0"/>
              <a:t>certificate/affidavit </a:t>
            </a:r>
            <a:r>
              <a:rPr lang="en-US" sz="1200" dirty="0" smtClean="0">
                <a:ea typeface="Calibri" panose="020F0502020204030204" pitchFamily="34" charset="0"/>
                <a:cs typeface="Times New Roman" panose="02020603050405020304" pitchFamily="18" charset="0"/>
              </a:rPr>
              <a:t>will be required in order to confirm the person that performed the  collection. </a:t>
            </a:r>
            <a:endParaRPr lang="en-US" sz="1200" dirty="0"/>
          </a:p>
        </p:txBody>
      </p:sp>
      <p:pic>
        <p:nvPicPr>
          <p:cNvPr id="4" name="Picture 1"/>
          <p:cNvPicPr>
            <a:picLocks noGrp="1" noSelect="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r="5415"/>
          <a:stretch>
            <a:fillRect/>
          </a:stretch>
        </p:blipFill>
        <p:spPr bwMode="auto">
          <a:xfrm>
            <a:off x="4910126" y="984633"/>
            <a:ext cx="4246043" cy="533996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a:spLocks noGrp="1" noSelect="1" noRot="1" noChangeAspect="1" noMove="1" noResize="1" noEditPoints="1" noAdjustHandles="1" noChangeArrowheads="1" noChangeShapeType="1" noTextEdit="1"/>
          </p:cNvSpPr>
          <p:nvPr/>
        </p:nvSpPr>
        <p:spPr>
          <a:xfrm>
            <a:off x="7335871" y="4978595"/>
            <a:ext cx="1445796" cy="184666"/>
          </a:xfrm>
          <a:prstGeom prst="rect">
            <a:avLst/>
          </a:prstGeom>
          <a:noFill/>
        </p:spPr>
        <p:txBody>
          <a:bodyPr wrap="square" rtlCol="0">
            <a:spAutoFit/>
          </a:bodyPr>
          <a:lstStyle/>
          <a:p>
            <a:r>
              <a:rPr lang="en-US" sz="600" dirty="0" smtClean="0"/>
              <a:t>Jane Doe / John Doe</a:t>
            </a:r>
            <a:endParaRPr lang="en-US" sz="600" dirty="0"/>
          </a:p>
        </p:txBody>
      </p:sp>
      <p:sp>
        <p:nvSpPr>
          <p:cNvPr id="10" name="TextBox 9"/>
          <p:cNvSpPr txBox="1">
            <a:spLocks noGrp="1" noSelect="1" noRot="1" noChangeAspect="1" noMove="1" noResize="1" noEditPoints="1" noAdjustHandles="1" noChangeArrowheads="1" noChangeShapeType="1" noTextEdit="1"/>
          </p:cNvSpPr>
          <p:nvPr/>
        </p:nvSpPr>
        <p:spPr>
          <a:xfrm>
            <a:off x="7238475" y="5085219"/>
            <a:ext cx="1303281" cy="200055"/>
          </a:xfrm>
          <a:prstGeom prst="rect">
            <a:avLst/>
          </a:prstGeom>
          <a:noFill/>
        </p:spPr>
        <p:txBody>
          <a:bodyPr wrap="square" rtlCol="0">
            <a:spAutoFit/>
          </a:bodyPr>
          <a:lstStyle/>
          <a:p>
            <a:r>
              <a:rPr lang="en-US" sz="700" dirty="0" smtClean="0">
                <a:latin typeface="Harlow Solid Italic" panose="04030604020F02020D02" pitchFamily="82" charset="0"/>
              </a:rPr>
              <a:t>Jane Doe / John Doe</a:t>
            </a:r>
            <a:endParaRPr lang="en-US" sz="700" dirty="0"/>
          </a:p>
        </p:txBody>
      </p:sp>
      <p:sp>
        <p:nvSpPr>
          <p:cNvPr id="11" name="TextBox 10"/>
          <p:cNvSpPr txBox="1">
            <a:spLocks noGrp="1" noSelect="1" noRot="1" noChangeAspect="1" noMove="1" noResize="1" noEditPoints="1" noAdjustHandles="1" noChangeArrowheads="1" noChangeShapeType="1" noTextEdit="1"/>
          </p:cNvSpPr>
          <p:nvPr/>
        </p:nvSpPr>
        <p:spPr>
          <a:xfrm>
            <a:off x="7422534" y="5204252"/>
            <a:ext cx="2297553" cy="184666"/>
          </a:xfrm>
          <a:prstGeom prst="rect">
            <a:avLst/>
          </a:prstGeom>
          <a:noFill/>
        </p:spPr>
        <p:txBody>
          <a:bodyPr wrap="square" rtlCol="0">
            <a:spAutoFit/>
          </a:bodyPr>
          <a:lstStyle/>
          <a:p>
            <a:r>
              <a:rPr lang="en-US" sz="600" dirty="0" smtClean="0"/>
              <a:t>Staff Member or Regular Collector</a:t>
            </a:r>
            <a:endParaRPr lang="en-US" sz="600" dirty="0"/>
          </a:p>
        </p:txBody>
      </p:sp>
      <p:sp>
        <p:nvSpPr>
          <p:cNvPr id="12" name="TextBox 11"/>
          <p:cNvSpPr txBox="1">
            <a:spLocks noGrp="1" noSelect="1" noRot="1" noChangeAspect="1" noMove="1" noResize="1" noEditPoints="1" noAdjustHandles="1" noChangeArrowheads="1" noChangeShapeType="1" noTextEdit="1"/>
          </p:cNvSpPr>
          <p:nvPr/>
        </p:nvSpPr>
        <p:spPr>
          <a:xfrm>
            <a:off x="7351141" y="5422061"/>
            <a:ext cx="1629855" cy="184666"/>
          </a:xfrm>
          <a:prstGeom prst="rect">
            <a:avLst/>
          </a:prstGeom>
          <a:noFill/>
        </p:spPr>
        <p:txBody>
          <a:bodyPr wrap="square" rtlCol="0">
            <a:spAutoFit/>
          </a:bodyPr>
          <a:lstStyle/>
          <a:p>
            <a:r>
              <a:rPr lang="en-US" sz="600" dirty="0" smtClean="0"/>
              <a:t>Staff Member or Regular Collector</a:t>
            </a:r>
            <a:endParaRPr lang="en-US" sz="600" dirty="0"/>
          </a:p>
        </p:txBody>
      </p:sp>
      <p:sp>
        <p:nvSpPr>
          <p:cNvPr id="13" name="TextBox 12"/>
          <p:cNvSpPr txBox="1">
            <a:spLocks noGrp="1" noSelect="1" noRot="1" noChangeAspect="1" noMove="1" noResize="1" noEditPoints="1" noAdjustHandles="1" noChangeArrowheads="1" noChangeShapeType="1" noTextEdit="1"/>
          </p:cNvSpPr>
          <p:nvPr/>
        </p:nvSpPr>
        <p:spPr>
          <a:xfrm>
            <a:off x="7160044" y="5567123"/>
            <a:ext cx="1247093" cy="184666"/>
          </a:xfrm>
          <a:prstGeom prst="rect">
            <a:avLst/>
          </a:prstGeom>
          <a:noFill/>
        </p:spPr>
        <p:txBody>
          <a:bodyPr wrap="square" rtlCol="0">
            <a:spAutoFit/>
          </a:bodyPr>
          <a:lstStyle/>
          <a:p>
            <a:r>
              <a:rPr lang="en-US" sz="600" i="1" dirty="0" smtClean="0"/>
              <a:t>Staff Member or Regular Collector</a:t>
            </a:r>
            <a:endParaRPr lang="en-US" sz="700" dirty="0"/>
          </a:p>
        </p:txBody>
      </p:sp>
      <p:sp>
        <p:nvSpPr>
          <p:cNvPr id="14" name="TextBox 13"/>
          <p:cNvSpPr txBox="1">
            <a:spLocks noGrp="1" noSelect="1" noRot="1" noChangeAspect="1" noMove="1" noResize="1" noEditPoints="1" noAdjustHandles="1" noChangeArrowheads="1" noChangeShapeType="1" noTextEdit="1"/>
          </p:cNvSpPr>
          <p:nvPr/>
        </p:nvSpPr>
        <p:spPr>
          <a:xfrm>
            <a:off x="5037291" y="5085219"/>
            <a:ext cx="1693348" cy="184666"/>
          </a:xfrm>
          <a:prstGeom prst="rect">
            <a:avLst/>
          </a:prstGeom>
          <a:noFill/>
        </p:spPr>
        <p:txBody>
          <a:bodyPr wrap="square" rtlCol="0">
            <a:spAutoFit/>
          </a:bodyPr>
          <a:lstStyle/>
          <a:p>
            <a:r>
              <a:rPr lang="en-US" sz="600" dirty="0" smtClean="0"/>
              <a:t>Any State Child Support Office</a:t>
            </a:r>
            <a:endParaRPr lang="en-US" sz="600" dirty="0"/>
          </a:p>
        </p:txBody>
      </p:sp>
      <p:sp>
        <p:nvSpPr>
          <p:cNvPr id="15" name="TextBox 14"/>
          <p:cNvSpPr txBox="1">
            <a:spLocks noGrp="1" noSelect="1" noRot="1" noChangeAspect="1" noMove="1" noResize="1" noEditPoints="1" noAdjustHandles="1" noChangeArrowheads="1" noChangeShapeType="1" noTextEdit="1"/>
          </p:cNvSpPr>
          <p:nvPr/>
        </p:nvSpPr>
        <p:spPr>
          <a:xfrm>
            <a:off x="5052783" y="5237395"/>
            <a:ext cx="1357830" cy="184666"/>
          </a:xfrm>
          <a:prstGeom prst="rect">
            <a:avLst/>
          </a:prstGeom>
          <a:noFill/>
        </p:spPr>
        <p:txBody>
          <a:bodyPr wrap="square" rtlCol="0">
            <a:spAutoFit/>
          </a:bodyPr>
          <a:lstStyle/>
          <a:p>
            <a:r>
              <a:rPr lang="en-US" sz="600" dirty="0" smtClean="0"/>
              <a:t>123 Any Street</a:t>
            </a:r>
            <a:endParaRPr lang="en-US" sz="600" dirty="0"/>
          </a:p>
        </p:txBody>
      </p:sp>
      <p:sp>
        <p:nvSpPr>
          <p:cNvPr id="16" name="TextBox 15"/>
          <p:cNvSpPr txBox="1">
            <a:spLocks noGrp="1" noSelect="1" noRot="1" noChangeAspect="1" noMove="1" noResize="1" noEditPoints="1" noAdjustHandles="1" noChangeArrowheads="1" noChangeShapeType="1" noTextEdit="1"/>
          </p:cNvSpPr>
          <p:nvPr/>
        </p:nvSpPr>
        <p:spPr>
          <a:xfrm>
            <a:off x="5066946" y="5410272"/>
            <a:ext cx="1424829" cy="184666"/>
          </a:xfrm>
          <a:prstGeom prst="rect">
            <a:avLst/>
          </a:prstGeom>
          <a:noFill/>
        </p:spPr>
        <p:txBody>
          <a:bodyPr wrap="square" rtlCol="0">
            <a:spAutoFit/>
          </a:bodyPr>
          <a:lstStyle/>
          <a:p>
            <a:r>
              <a:rPr lang="en-US" sz="600" dirty="0" smtClean="0"/>
              <a:t>Any Town, NC   11111</a:t>
            </a:r>
            <a:endParaRPr lang="en-US" sz="600" dirty="0"/>
          </a:p>
        </p:txBody>
      </p:sp>
      <p:sp>
        <p:nvSpPr>
          <p:cNvPr id="17" name="TextBox 16"/>
          <p:cNvSpPr txBox="1">
            <a:spLocks noGrp="1" noSelect="1" noRot="1" noChangeAspect="1" noMove="1" noResize="1" noEditPoints="1" noAdjustHandles="1" noChangeArrowheads="1" noChangeShapeType="1" noTextEdit="1"/>
          </p:cNvSpPr>
          <p:nvPr/>
        </p:nvSpPr>
        <p:spPr>
          <a:xfrm>
            <a:off x="5066946" y="5571330"/>
            <a:ext cx="1246167" cy="184666"/>
          </a:xfrm>
          <a:prstGeom prst="rect">
            <a:avLst/>
          </a:prstGeom>
          <a:noFill/>
        </p:spPr>
        <p:txBody>
          <a:bodyPr wrap="square" rtlCol="0">
            <a:spAutoFit/>
          </a:bodyPr>
          <a:lstStyle/>
          <a:p>
            <a:r>
              <a:rPr lang="en-US" sz="600" dirty="0" smtClean="0"/>
              <a:t>111-222-3333</a:t>
            </a:r>
            <a:endParaRPr lang="en-US" sz="600" dirty="0"/>
          </a:p>
        </p:txBody>
      </p:sp>
      <p:sp>
        <p:nvSpPr>
          <p:cNvPr id="19" name="Rectangle 18"/>
          <p:cNvSpPr>
            <a:spLocks noGrp="1" noSelect="1" noRot="1" noChangeAspect="1" noMove="1" noResize="1" noEditPoints="1" noAdjustHandles="1" noChangeArrowheads="1" noChangeShapeType="1" noTextEdit="1"/>
          </p:cNvSpPr>
          <p:nvPr/>
        </p:nvSpPr>
        <p:spPr>
          <a:xfrm>
            <a:off x="8546335" y="5078776"/>
            <a:ext cx="476412" cy="184666"/>
          </a:xfrm>
          <a:prstGeom prst="rect">
            <a:avLst/>
          </a:prstGeom>
        </p:spPr>
        <p:txBody>
          <a:bodyPr wrap="none">
            <a:spAutoFit/>
          </a:bodyPr>
          <a:lstStyle/>
          <a:p>
            <a:r>
              <a:rPr lang="en-US" sz="600" dirty="0"/>
              <a:t>04/04/20</a:t>
            </a:r>
          </a:p>
        </p:txBody>
      </p:sp>
      <p:sp>
        <p:nvSpPr>
          <p:cNvPr id="20" name="Rectangle 19"/>
          <p:cNvSpPr>
            <a:spLocks noGrp="1" noSelect="1" noRot="1" noChangeAspect="1" noMove="1" noResize="1" noEditPoints="1" noAdjustHandles="1" noChangeArrowheads="1" noChangeShapeType="1" noTextEdit="1"/>
          </p:cNvSpPr>
          <p:nvPr/>
        </p:nvSpPr>
        <p:spPr>
          <a:xfrm>
            <a:off x="8545165" y="5570935"/>
            <a:ext cx="476412" cy="184666"/>
          </a:xfrm>
          <a:prstGeom prst="rect">
            <a:avLst/>
          </a:prstGeom>
        </p:spPr>
        <p:txBody>
          <a:bodyPr wrap="none">
            <a:spAutoFit/>
          </a:bodyPr>
          <a:lstStyle/>
          <a:p>
            <a:r>
              <a:rPr lang="en-US" sz="600" dirty="0"/>
              <a:t>04/04/20</a:t>
            </a:r>
          </a:p>
        </p:txBody>
      </p:sp>
      <p:cxnSp>
        <p:nvCxnSpPr>
          <p:cNvPr id="7" name="Straight Arrow Connector 6"/>
          <p:cNvCxnSpPr>
            <a:cxnSpLocks noGrp="1" noSelect="1" noRot="1" noChangeAspect="1" noMove="1" noResize="1" noEditPoints="1" noAdjustHandles="1" noChangeArrowheads="1" noChangeShapeType="1"/>
          </p:cNvCxnSpPr>
          <p:nvPr/>
        </p:nvCxnSpPr>
        <p:spPr>
          <a:xfrm flipH="1">
            <a:off x="9021577" y="4545486"/>
            <a:ext cx="853092" cy="95711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 name="Title 2"/>
          <p:cNvSpPr>
            <a:spLocks noGrp="1" noSelect="1" noRot="1" noChangeAspect="1" noMove="1" noResize="1" noEditPoints="1" noAdjustHandles="1" noChangeArrowheads="1" noChangeShapeType="1" noTextEdit="1"/>
          </p:cNvSpPr>
          <p:nvPr>
            <p:ph type="title"/>
          </p:nvPr>
        </p:nvSpPr>
        <p:spPr/>
        <p:txBody>
          <a:bodyPr/>
          <a:lstStyle/>
          <a:p>
            <a:r>
              <a:rPr lang="en-US" dirty="0"/>
              <a:t>Witnessed Collection Signatures</a:t>
            </a:r>
            <a:br>
              <a:rPr lang="en-US" dirty="0"/>
            </a:br>
            <a:endParaRPr lang="en-US" dirty="0"/>
          </a:p>
        </p:txBody>
      </p:sp>
      <p:sp>
        <p:nvSpPr>
          <p:cNvPr id="21" name="Rectangle 20"/>
          <p:cNvSpPr>
            <a:spLocks noGrp="1" noSelect="1" noRot="1" noChangeAspect="1" noMove="1" noResize="1" noEditPoints="1" noAdjustHandles="1" noChangeArrowheads="1" noChangeShapeType="1" noTextEdit="1"/>
          </p:cNvSpPr>
          <p:nvPr/>
        </p:nvSpPr>
        <p:spPr>
          <a:xfrm>
            <a:off x="4910126" y="984633"/>
            <a:ext cx="570091" cy="150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smtClean="0"/>
          </a:p>
        </p:txBody>
      </p:sp>
      <p:pic>
        <p:nvPicPr>
          <p:cNvPr id="22" name="Picture 21"/>
          <p:cNvPicPr>
            <a:picLocks noGrp="1" noSelect="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4980504" y="994926"/>
            <a:ext cx="548783" cy="148447"/>
          </a:xfrm>
          <a:prstGeom prst="rect">
            <a:avLst/>
          </a:prstGeom>
        </p:spPr>
      </p:pic>
    </p:spTree>
    <p:extLst>
      <p:ext uri="{BB962C8B-B14F-4D97-AF65-F5344CB8AC3E}">
        <p14:creationId xmlns:p14="http://schemas.microsoft.com/office/powerpoint/2010/main" val="2970178547"/>
      </p:ext>
    </p:extLst>
  </p:cSld>
  <p:clrMapOvr>
    <a:masterClrMapping/>
  </p:clrMapOvr>
  <p:transition spd="slow">
    <p:wipe/>
  </p:transition>
  <p:timing>
    <p:tnLst>
      <p:par>
        <p:cTn id="1" dur="indefinite" restart="never" nodeType="tmRoot"/>
      </p:par>
    </p:tnLst>
  </p:timing>
</p:sld>
</file>

<file path=ppt/slides/slide8.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Grp="1" noSelect="1" noRot="1" noChangeAspect="1" noMove="1" noResize="1" noEditPoints="1" noAdjustHandles="1" noChangeArrowheads="1" noChangeShapeType="1" noTextEdit="1"/>
          </p:cNvSpPr>
          <p:nvPr/>
        </p:nvSpPr>
        <p:spPr>
          <a:xfrm>
            <a:off x="509588" y="3220150"/>
            <a:ext cx="3722155" cy="1200329"/>
          </a:xfrm>
          <a:prstGeom prst="rect">
            <a:avLst/>
          </a:prstGeom>
          <a:noFill/>
        </p:spPr>
        <p:txBody>
          <a:bodyPr wrap="square" rtlCol="0">
            <a:spAutoFit/>
          </a:bodyPr>
          <a:lstStyle/>
          <a:p>
            <a:r>
              <a:rPr lang="en-US" dirty="0"/>
              <a:t>Remove the swabs from the pink envelope. </a:t>
            </a:r>
            <a:r>
              <a:rPr lang="en-US" dirty="0" smtClean="0"/>
              <a:t>Notice </a:t>
            </a:r>
            <a:r>
              <a:rPr lang="en-US" dirty="0"/>
              <a:t>that the swabs are color coded to match the </a:t>
            </a:r>
            <a:r>
              <a:rPr lang="en-US" dirty="0" smtClean="0"/>
              <a:t>envelopes and corresponding labels. </a:t>
            </a:r>
            <a:endParaRPr lang="en-US" dirty="0"/>
          </a:p>
        </p:txBody>
      </p:sp>
      <p:sp>
        <p:nvSpPr>
          <p:cNvPr id="5" name="Title 4"/>
          <p:cNvSpPr>
            <a:spLocks noGrp="1" noSelect="1" noRot="1" noChangeAspect="1" noMove="1" noResize="1" noEditPoints="1" noAdjustHandles="1" noChangeArrowheads="1" noChangeShapeType="1" noTextEdit="1"/>
          </p:cNvSpPr>
          <p:nvPr>
            <p:ph type="title"/>
          </p:nvPr>
        </p:nvSpPr>
        <p:spPr/>
        <p:txBody>
          <a:bodyPr/>
          <a:lstStyle/>
          <a:p>
            <a:r>
              <a:rPr lang="en-US" dirty="0"/>
              <a:t>Now We Are Ready to Begin the Collection Process</a:t>
            </a:r>
            <a:br>
              <a:rPr lang="en-US" dirty="0"/>
            </a:br>
            <a:endParaRPr lang="en-US" dirty="0"/>
          </a:p>
        </p:txBody>
      </p:sp>
      <p:pic>
        <p:nvPicPr>
          <p:cNvPr id="6" name="Picture 5" descr="Paternit_0.tmp"/>
          <p:cNvPicPr>
            <a:picLocks noGrp="1" noSelect="1" noRot="1" noChangeAspect="1" noMove="1" noResize="1" noEditPoints="1" noAdjustHandles="1" noChangeArrowheads="1" noChangeShapeType="1" noCrop="1"/>
          </p:cNvPicPr>
          <p:nvPr/>
        </p:nvPicPr>
        <p:blipFill>
          <a:blip r:embed="rId3" cstate="print"/>
          <a:stretch>
            <a:fillRect/>
          </a:stretch>
        </p:blipFill>
        <p:spPr>
          <a:xfrm>
            <a:off x="4886324" y="1235454"/>
            <a:ext cx="6772276" cy="5089146"/>
          </a:xfrm>
          <a:prstGeom prst="rect">
            <a:avLst/>
          </a:prstGeom>
        </p:spPr>
      </p:pic>
      <p:sp>
        <p:nvSpPr>
          <p:cNvPr id="7" name="Rectangle 6"/>
          <p:cNvSpPr>
            <a:spLocks noGrp="1" noSelect="1" noRot="1" noChangeAspect="1" noMove="1" noResize="1" noEditPoints="1" noAdjustHandles="1" noChangeArrowheads="1" noChangeShapeType="1" noTextEdit="1"/>
          </p:cNvSpPr>
          <p:nvPr/>
        </p:nvSpPr>
        <p:spPr>
          <a:xfrm>
            <a:off x="11430000" y="4114800"/>
            <a:ext cx="457200" cy="95864"/>
          </a:xfrm>
          <a:prstGeom prst="rect">
            <a:avLst/>
          </a:prstGeom>
          <a:solidFill>
            <a:srgbClr val="A8BBC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smtClean="0"/>
          </a:p>
        </p:txBody>
      </p:sp>
    </p:spTree>
    <p:extLst>
      <p:ext uri="{BB962C8B-B14F-4D97-AF65-F5344CB8AC3E}">
        <p14:creationId xmlns:p14="http://schemas.microsoft.com/office/powerpoint/2010/main" val="1018731121"/>
      </p:ext>
    </p:extLst>
  </p:cSld>
  <p:clrMapOvr>
    <a:masterClrMapping/>
  </p:clrMapOvr>
  <p:transition>
    <p:fade/>
  </p:transition>
  <p:timing>
    <p:tnLst>
      <p:par>
        <p:cTn id="1" dur="indefinite" restart="never" nodeType="tmRoot"/>
      </p:par>
    </p:tnLst>
  </p:timing>
</p:sld>
</file>

<file path=ppt/slides/slide9.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ternit_0.tmp"/>
          <p:cNvPicPr>
            <a:picLocks noGrp="1" noSelect="1" noRot="1" noChangeAspect="1" noMove="1" noResize="1" noEditPoints="1" noAdjustHandles="1" noChangeArrowheads="1" noChangeShapeType="1" noCrop="1"/>
          </p:cNvPicPr>
          <p:nvPr/>
        </p:nvPicPr>
        <p:blipFill>
          <a:blip r:embed="rId3" cstate="print"/>
          <a:stretch>
            <a:fillRect/>
          </a:stretch>
        </p:blipFill>
        <p:spPr>
          <a:xfrm>
            <a:off x="4872381" y="729676"/>
            <a:ext cx="6786219" cy="5099624"/>
          </a:xfrm>
          <a:prstGeom prst="rect">
            <a:avLst/>
          </a:prstGeom>
        </p:spPr>
      </p:pic>
      <p:sp>
        <p:nvSpPr>
          <p:cNvPr id="3" name="TextBox 2"/>
          <p:cNvSpPr txBox="1">
            <a:spLocks noGrp="1" noSelect="1" noRot="1" noChangeAspect="1" noMove="1" noResize="1" noEditPoints="1" noAdjustHandles="1" noChangeArrowheads="1" noChangeShapeType="1" noTextEdit="1"/>
          </p:cNvSpPr>
          <p:nvPr/>
        </p:nvSpPr>
        <p:spPr>
          <a:xfrm>
            <a:off x="476682" y="1985455"/>
            <a:ext cx="4078694" cy="3416320"/>
          </a:xfrm>
          <a:prstGeom prst="rect">
            <a:avLst/>
          </a:prstGeom>
          <a:noFill/>
        </p:spPr>
        <p:txBody>
          <a:bodyPr wrap="square" rtlCol="0">
            <a:spAutoFit/>
          </a:bodyPr>
          <a:lstStyle/>
          <a:p>
            <a:r>
              <a:rPr lang="en-US" sz="1600" dirty="0" smtClean="0"/>
              <a:t>Instruct </a:t>
            </a:r>
            <a:r>
              <a:rPr lang="en-US" sz="1600" dirty="0"/>
              <a:t>the </a:t>
            </a:r>
            <a:r>
              <a:rPr lang="en-US" sz="1600" dirty="0" smtClean="0"/>
              <a:t>party to </a:t>
            </a:r>
            <a:r>
              <a:rPr lang="en-US" sz="1600" dirty="0"/>
              <a:t>print, date and sign </a:t>
            </a:r>
            <a:r>
              <a:rPr lang="en-US" sz="1600" dirty="0" smtClean="0"/>
              <a:t>their name </a:t>
            </a:r>
            <a:r>
              <a:rPr lang="en-US" sz="1600" dirty="0"/>
              <a:t>on the </a:t>
            </a:r>
            <a:r>
              <a:rPr lang="en-US" sz="1600" dirty="0" smtClean="0"/>
              <a:t>appropriate color-coded envelope </a:t>
            </a:r>
            <a:r>
              <a:rPr lang="en-US" sz="1600" dirty="0"/>
              <a:t>as </a:t>
            </a:r>
            <a:r>
              <a:rPr lang="en-US" sz="1600" dirty="0" smtClean="0"/>
              <a:t>indicated</a:t>
            </a:r>
            <a:r>
              <a:rPr lang="en-US" sz="1600" dirty="0"/>
              <a:t>. </a:t>
            </a:r>
            <a:r>
              <a:rPr lang="en-US" sz="1600" dirty="0" smtClean="0"/>
              <a:t>Witnessed </a:t>
            </a:r>
            <a:r>
              <a:rPr lang="en-US" sz="1600" dirty="0"/>
              <a:t>Collections require that the individual that has self-collected their DNA buccal swab sample must </a:t>
            </a:r>
            <a:r>
              <a:rPr lang="en-US" sz="1600" dirty="0" smtClean="0"/>
              <a:t>also sign </a:t>
            </a:r>
            <a:r>
              <a:rPr lang="en-US" sz="1600" dirty="0"/>
              <a:t>as the </a:t>
            </a:r>
            <a:r>
              <a:rPr lang="en-US" sz="1600" dirty="0" smtClean="0"/>
              <a:t>Collector. The Witness must sign next to the Collector on this line and notate as “Witness” next to their signature.</a:t>
            </a:r>
          </a:p>
          <a:p>
            <a:endParaRPr lang="en-US" sz="1600" dirty="0"/>
          </a:p>
          <a:p>
            <a:r>
              <a:rPr lang="en-US" sz="1600" dirty="0"/>
              <a:t>A parent or guardian that has performed the buccal swab collection for a child must also sign as Collector on the child's envelope.</a:t>
            </a:r>
          </a:p>
          <a:p>
            <a:endParaRPr lang="en-US" sz="2400" strike="sngStrike" dirty="0"/>
          </a:p>
        </p:txBody>
      </p:sp>
    </p:spTree>
    <p:extLst>
      <p:ext uri="{BB962C8B-B14F-4D97-AF65-F5344CB8AC3E}">
        <p14:creationId xmlns:p14="http://schemas.microsoft.com/office/powerpoint/2010/main" val="2872674308"/>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1.0&quot;&gt;&lt;object type=&quot;1&quot; unique_id=&quot;10001&quot;&gt;&lt;object type=&quot;2&quot; unique_id=&quot;10981&quot;&gt;&lt;object type=&quot;3&quot; unique_id=&quot;10982&quot;&gt;&lt;property id=&quot;20148&quot; value=&quot;5&quot;/&gt;&lt;property id=&quot;20300&quot; value=&quot;Slide 1 - &amp;quot;Instructions for Kits with Chain of Custody &amp;quot;&quot;/&gt;&lt;property id=&quot;20307&quot; value=&quot;278&quot;/&gt;&lt;/object&gt;&lt;object type=&quot;3&quot; unique_id=&quot;10983&quot;&gt;&lt;property id=&quot;20148&quot; value=&quot;5&quot;/&gt;&lt;property id=&quot;20300&quot; value=&quot;Slide 2&quot;/&gt;&lt;property id=&quot;20307&quot; value=&quot;330&quot;/&gt;&lt;/object&gt;&lt;object type=&quot;3&quot; unique_id=&quot;10984&quot;&gt;&lt;property id=&quot;20148&quot; value=&quot;5&quot;/&gt;&lt;property id=&quot;20300&quot; value=&quot;Slide 3 - &amp;quot;Identity DNA &amp;quot;&quot;/&gt;&lt;property id=&quot;20307&quot; value=&quot;344&quot;/&gt;&lt;/object&gt;&lt;object type=&quot;3&quot; unique_id=&quot;10985&quot;&gt;&lt;property id=&quot;20148&quot; value=&quot;5&quot;/&gt;&lt;property id=&quot;20300&quot; value=&quot;Slide 4 - &amp;quot;Prepare these supplies prior to collection. &amp;quot;&quot;/&gt;&lt;property id=&quot;20307&quot; value=&quot;345&quot;/&gt;&lt;/object&gt;&lt;object type=&quot;3&quot; unique_id=&quot;10986&quot;&gt;&lt;property id=&quot;20148&quot; value=&quot;5&quot;/&gt;&lt;property id=&quot;20300&quot; value=&quot;Slide 5 - &amp;quot;Client Authorization Form&amp;quot;&quot;/&gt;&lt;property id=&quot;20307&quot; value=&quot;346&quot;/&gt;&lt;/object&gt;&lt;object type=&quot;3&quot; unique_id=&quot;10987&quot;&gt;&lt;property id=&quot;20148&quot; value=&quot;5&quot;/&gt;&lt;property id=&quot;20300&quot; value=&quot;Slide 6 - &amp;quot;Chain of Custody Form &amp;quot;&quot;/&gt;&lt;property id=&quot;20307&quot; value=&quot;333&quot;/&gt;&lt;/object&gt;&lt;object type=&quot;3&quot; unique_id=&quot;10988&quot;&gt;&lt;property id=&quot;20148&quot; value=&quot;5&quot;/&gt;&lt;property id=&quot;20300&quot; value=&quot;Slide 7 - &amp;quot;Witnessed Collection Signatures &amp;quot;&quot;/&gt;&lt;property id=&quot;20307&quot; value=&quot;332&quot;/&gt;&lt;/object&gt;&lt;object type=&quot;3&quot; unique_id=&quot;10989&quot;&gt;&lt;property id=&quot;20148&quot; value=&quot;5&quot;/&gt;&lt;property id=&quot;20300&quot; value=&quot;Slide 8 - &amp;quot;Now we are ready to begin the collection process &amp;quot;&quot;/&gt;&lt;property id=&quot;20307&quot; value=&quot;347&quot;/&gt;&lt;/object&gt;&lt;object type=&quot;3&quot; unique_id=&quot;10990&quot;&gt;&lt;property id=&quot;20148&quot; value=&quot;5&quot;/&gt;&lt;property id=&quot;20300&quot; value=&quot;Slide 9&quot;/&gt;&lt;property id=&quot;20307&quot; value=&quot;334&quot;/&gt;&lt;/object&gt;&lt;object type=&quot;3&quot; unique_id=&quot;10991&quot;&gt;&lt;property id=&quot;20148&quot; value=&quot;5&quot;/&gt;&lt;property id=&quot;20300&quot; value=&quot;Slide 10&quot;/&gt;&lt;property id=&quot;20307&quot; value=&quot;343&quot;/&gt;&lt;/object&gt;&lt;object type=&quot;3&quot; unique_id=&quot;10992&quot;&gt;&lt;property id=&quot;20148&quot; value=&quot;5&quot;/&gt;&lt;property id=&quot;20300&quot; value=&quot;Slide 11&quot;/&gt;&lt;property id=&quot;20307&quot; value=&quot;339&quot;/&gt;&lt;/object&gt;&lt;object type=&quot;3&quot; unique_id=&quot;10993&quot;&gt;&lt;property id=&quot;20148&quot; value=&quot;5&quot;/&gt;&lt;property id=&quot;20300&quot; value=&quot;Slide 12&quot;/&gt;&lt;property id=&quot;20307&quot; value=&quot;335&quot;/&gt;&lt;/object&gt;&lt;object type=&quot;3&quot; unique_id=&quot;10994&quot;&gt;&lt;property id=&quot;20148&quot; value=&quot;5&quot;/&gt;&lt;property id=&quot;20300&quot; value=&quot;Slide 13&quot;/&gt;&lt;property id=&quot;20307&quot; value=&quot;340&quot;/&gt;&lt;/object&gt;&lt;object type=&quot;3&quot; unique_id=&quot;10995&quot;&gt;&lt;property id=&quot;20148&quot; value=&quot;5&quot;/&gt;&lt;property id=&quot;20300&quot; value=&quot;Slide 14&quot;/&gt;&lt;property id=&quot;20307&quot; value=&quot;342&quot;/&gt;&lt;/object&gt;&lt;object type=&quot;3&quot; unique_id=&quot;10996&quot;&gt;&lt;property id=&quot;20148&quot; value=&quot;5&quot;/&gt;&lt;property id=&quot;20300&quot; value=&quot;Slide 15 - &amp;quot;Chain of Custody Review &amp;quot;&quot;/&gt;&lt;property id=&quot;20307&quot; value=&quot;336&quot;/&gt;&lt;/object&gt;&lt;object type=&quot;3&quot; unique_id=&quot;10997&quot;&gt;&lt;property id=&quot;20148&quot; value=&quot;5&quot;/&gt;&lt;property id=&quot;20300&quot; value=&quot;Slide 16 - &amp;quot;Complete the Following Training Check List For First 10 Cases Before Packaging the Samples for Transport &amp;quot;&quot;/&gt;&lt;property id=&quot;20307&quot; value=&quot;337&quot;/&gt;&lt;/object&gt;&lt;object type=&quot;3&quot; unique_id=&quot;10998&quot;&gt;&lt;property id=&quot;20148&quot; value=&quot;5&quot;/&gt;&lt;property id=&quot;20300&quot; value=&quot;Slide 17 - &amp;quot;Check List (continued on next slide) &amp;quot;&quot;/&gt;&lt;property id=&quot;20307&quot; value=&quot;348&quot;/&gt;&lt;/object&gt;&lt;object type=&quot;3&quot; unique_id=&quot;10999&quot;&gt;&lt;property id=&quot;20148&quot; value=&quot;5&quot;/&gt;&lt;property id=&quot;20300&quot; value=&quot;Slide 18 - &amp;quot;Check List (cont’d) &amp;quot;&quot;/&gt;&lt;property id=&quot;20307&quot; value=&quot;338&quot;/&gt;&lt;/object&gt;&lt;object type=&quot;3&quot; unique_id=&quot;11000&quot;&gt;&lt;property id=&quot;20148&quot; value=&quot;5&quot;/&gt;&lt;property id=&quot;20300&quot; value=&quot;Slide 19 - &amp;quot;Check List (cont’d) &amp;quot;&quot;/&gt;&lt;property id=&quot;20307&quot; value=&quot;349&quot;/&gt;&lt;/object&gt;&lt;object type=&quot;3&quot; unique_id=&quot;11001&quot;&gt;&lt;property id=&quot;20148&quot; value=&quot;5&quot;/&gt;&lt;property id=&quot;20300&quot; value=&quot;Slide 20&quot;/&gt;&lt;property id=&quot;20307&quot; value=&quot;350&quot;/&gt;&lt;/object&gt;&lt;object type=&quot;3&quot; unique_id=&quot;11002&quot;&gt;&lt;property id=&quot;20148&quot; value=&quot;5&quot;/&gt;&lt;property id=&quot;20300&quot; value=&quot;Slide 21&quot;/&gt;&lt;property id=&quot;20307&quot; value=&quot;341&quot;/&gt;&lt;/object&gt;&lt;object type=&quot;3&quot; unique_id=&quot;11003&quot;&gt;&lt;property id=&quot;20148&quot; value=&quot;5&quot;/&gt;&lt;property id=&quot;20300&quot; value=&quot;Slide 22 - &amp;quot;New York Resident Considerations &amp;quot;&quot;/&gt;&lt;property id=&quot;20307&quot; value=&quot;351&quot;/&gt;&lt;/object&gt;&lt;object type=&quot;3&quot; unique_id=&quot;11004&quot;&gt;&lt;property id=&quot;20148&quot; value=&quot;5&quot;/&gt;&lt;property id=&quot;20300&quot; value=&quot;Slide 23&quot;/&gt;&lt;property id=&quot;20307&quot; value=&quot;321&quot;/&gt;&lt;/object&gt;&lt;object type=&quot;3&quot; unique_id=&quot;11005&quot;&gt;&lt;property id=&quot;20148&quot; value=&quot;5&quot;/&gt;&lt;property id=&quot;20300&quot; value=&quot;Slide 24&quot;/&gt;&lt;property id=&quot;20307&quot; value=&quot;314&quot;/&gt;&lt;/object&gt;&lt;object type=&quot;3&quot; unique_id=&quot;11006&quot;&gt;&lt;property id=&quot;20148&quot; value=&quot;5&quot;/&gt;&lt;property id=&quot;20300&quot; value=&quot;Slide 25&quot;/&gt;&lt;property id=&quot;20307&quot; value=&quot;315&quot;/&gt;&lt;/object&gt;&lt;object type=&quot;3&quot; unique_id=&quot;11007&quot;&gt;&lt;property id=&quot;20148&quot; value=&quot;5&quot;/&gt;&lt;property id=&quot;20300&quot; value=&quot;Slide 26&quot;/&gt;&lt;property id=&quot;20307&quot; value=&quot;316&quot;/&gt;&lt;/object&gt;&lt;object type=&quot;3&quot; unique_id=&quot;11008&quot;&gt;&lt;property id=&quot;20148&quot; value=&quot;5&quot;/&gt;&lt;property id=&quot;20300&quot; value=&quot;Slide 27&quot;/&gt;&lt;property id=&quot;20307&quot; value=&quot;317&quot;/&gt;&lt;/object&gt;&lt;object type=&quot;3&quot; unique_id=&quot;11009&quot;&gt;&lt;property id=&quot;20148&quot; value=&quot;5&quot;/&gt;&lt;property id=&quot;20300&quot; value=&quot;Slide 28&quot;/&gt;&lt;property id=&quot;20307&quot; value=&quot;318&quot;/&gt;&lt;/object&gt;&lt;object type=&quot;3&quot; unique_id=&quot;11010&quot;&gt;&lt;property id=&quot;20148&quot; value=&quot;5&quot;/&gt;&lt;property id=&quot;20300&quot; value=&quot;Slide 29&quot;/&gt;&lt;property id=&quot;20307&quot; value=&quot;319&quot;/&gt;&lt;/object&gt;&lt;object type=&quot;3&quot; unique_id=&quot;11011&quot;&gt;&lt;property id=&quot;20148&quot; value=&quot;5&quot;/&gt;&lt;property id=&quot;20300&quot; value=&quot;Slide 30 - &amp;quot;Thank You &amp;quot;&quot;/&gt;&lt;property id=&quot;20307&quot; value=&quot;326&quot;/&gt;&lt;/object&gt;&lt;/object&gt;&lt;object type=&quot;8&quot; unique_id=&quot;11045&quo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SHAPE_LOCKS" val="1983"/>
</p:tagLst>
</file>

<file path=ppt/tags/tag11.xml><?xml version="1.0" encoding="utf-8"?>
<p:tagLst xmlns:a="http://schemas.openxmlformats.org/drawingml/2006/main" xmlns:r="http://schemas.openxmlformats.org/officeDocument/2006/relationships" xmlns:p="http://schemas.openxmlformats.org/presentationml/2006/main">
  <p:tag name="SHAPE_LOCKS" val="1983"/>
</p:tagLst>
</file>

<file path=ppt/tags/tag12.xml><?xml version="1.0" encoding="utf-8"?>
<p:tagLst xmlns:a="http://schemas.openxmlformats.org/drawingml/2006/main" xmlns:r="http://schemas.openxmlformats.org/officeDocument/2006/relationships" xmlns:p="http://schemas.openxmlformats.org/presentationml/2006/main">
  <p:tag name="SHAPE_LOCKS" val="1983"/>
</p:tagLst>
</file>

<file path=ppt/tags/tag13.xml><?xml version="1.0" encoding="utf-8"?>
<p:tagLst xmlns:a="http://schemas.openxmlformats.org/drawingml/2006/main" xmlns:r="http://schemas.openxmlformats.org/officeDocument/2006/relationships" xmlns:p="http://schemas.openxmlformats.org/presentationml/2006/main">
  <p:tag name="SHAPE_LOCKS" val="1983"/>
</p:tagLst>
</file>

<file path=ppt/tags/tag14.xml><?xml version="1.0" encoding="utf-8"?>
<p:tagLst xmlns:a="http://schemas.openxmlformats.org/drawingml/2006/main" xmlns:r="http://schemas.openxmlformats.org/officeDocument/2006/relationships" xmlns:p="http://schemas.openxmlformats.org/presentationml/2006/main">
  <p:tag name="SHAPE_LOCKS" val="1983"/>
</p:tagLst>
</file>

<file path=ppt/tags/tag15.xml><?xml version="1.0" encoding="utf-8"?>
<p:tagLst xmlns:a="http://schemas.openxmlformats.org/drawingml/2006/main" xmlns:r="http://schemas.openxmlformats.org/officeDocument/2006/relationships" xmlns:p="http://schemas.openxmlformats.org/presentationml/2006/main">
  <p:tag name="SHAPE_LOCKS" val="1983"/>
</p:tagLst>
</file>

<file path=ppt/tags/tag16.xml><?xml version="1.0" encoding="utf-8"?>
<p:tagLst xmlns:a="http://schemas.openxmlformats.org/drawingml/2006/main" xmlns:r="http://schemas.openxmlformats.org/officeDocument/2006/relationships" xmlns:p="http://schemas.openxmlformats.org/presentationml/2006/main">
  <p:tag name="SHAPE_LOCKS" val="1983"/>
</p:tagLst>
</file>

<file path=ppt/tags/tag17.xml><?xml version="1.0" encoding="utf-8"?>
<p:tagLst xmlns:a="http://schemas.openxmlformats.org/drawingml/2006/main" xmlns:r="http://schemas.openxmlformats.org/officeDocument/2006/relationships" xmlns:p="http://schemas.openxmlformats.org/presentationml/2006/main">
  <p:tag name="SHAPE_LOCKS" val="1983"/>
</p:tagLst>
</file>

<file path=ppt/tags/tag18.xml><?xml version="1.0" encoding="utf-8"?>
<p:tagLst xmlns:a="http://schemas.openxmlformats.org/drawingml/2006/main" xmlns:r="http://schemas.openxmlformats.org/officeDocument/2006/relationships" xmlns:p="http://schemas.openxmlformats.org/presentationml/2006/main">
  <p:tag name="SHAPE_LOCKS" val="1983"/>
</p:tagLst>
</file>

<file path=ppt/tags/tag19.xml><?xml version="1.0" encoding="utf-8"?>
<p:tagLst xmlns:a="http://schemas.openxmlformats.org/drawingml/2006/main" xmlns:r="http://schemas.openxmlformats.org/officeDocument/2006/relationships" xmlns:p="http://schemas.openxmlformats.org/presentationml/2006/main">
  <p:tag name="SHAPE_LOCKS" val="1983"/>
</p:tagLst>
</file>

<file path=ppt/tags/tag2.xml><?xml version="1.0" encoding="utf-8"?>
<p:tagLst xmlns:a="http://schemas.openxmlformats.org/drawingml/2006/main" xmlns:r="http://schemas.openxmlformats.org/officeDocument/2006/relationships" xmlns:p="http://schemas.openxmlformats.org/presentationml/2006/main">
  <p:tag name="SHAPE_LOCKS" val="1983"/>
</p:tagLst>
</file>

<file path=ppt/tags/tag20.xml><?xml version="1.0" encoding="utf-8"?>
<p:tagLst xmlns:a="http://schemas.openxmlformats.org/drawingml/2006/main" xmlns:r="http://schemas.openxmlformats.org/officeDocument/2006/relationships" xmlns:p="http://schemas.openxmlformats.org/presentationml/2006/main">
  <p:tag name="SHAPE_LOCKS" val="1983"/>
</p:tagLst>
</file>

<file path=ppt/tags/tag21.xml><?xml version="1.0" encoding="utf-8"?>
<p:tagLst xmlns:a="http://schemas.openxmlformats.org/drawingml/2006/main" xmlns:r="http://schemas.openxmlformats.org/officeDocument/2006/relationships" xmlns:p="http://schemas.openxmlformats.org/presentationml/2006/main">
  <p:tag name="SHAPE_LOCKS" val="1983"/>
</p:tagLst>
</file>

<file path=ppt/tags/tag22.xml><?xml version="1.0" encoding="utf-8"?>
<p:tagLst xmlns:a="http://schemas.openxmlformats.org/drawingml/2006/main" xmlns:r="http://schemas.openxmlformats.org/officeDocument/2006/relationships" xmlns:p="http://schemas.openxmlformats.org/presentationml/2006/main">
  <p:tag name="SHAPE_LOCKS" val="1983"/>
</p:tagLst>
</file>

<file path=ppt/tags/tag23.xml><?xml version="1.0" encoding="utf-8"?>
<p:tagLst xmlns:a="http://schemas.openxmlformats.org/drawingml/2006/main" xmlns:r="http://schemas.openxmlformats.org/officeDocument/2006/relationships" xmlns:p="http://schemas.openxmlformats.org/presentationml/2006/main">
  <p:tag name="SHAPE_LOCKS" val="1983"/>
</p:tagLst>
</file>

<file path=ppt/tags/tag24.xml><?xml version="1.0" encoding="utf-8"?>
<p:tagLst xmlns:a="http://schemas.openxmlformats.org/drawingml/2006/main" xmlns:r="http://schemas.openxmlformats.org/officeDocument/2006/relationships" xmlns:p="http://schemas.openxmlformats.org/presentationml/2006/main">
  <p:tag name="SHAPE_LOCKS" val="1983"/>
</p:tagLst>
</file>

<file path=ppt/tags/tag25.xml><?xml version="1.0" encoding="utf-8"?>
<p:tagLst xmlns:a="http://schemas.openxmlformats.org/drawingml/2006/main" xmlns:r="http://schemas.openxmlformats.org/officeDocument/2006/relationships" xmlns:p="http://schemas.openxmlformats.org/presentationml/2006/main">
  <p:tag name="SHAPE_LOCKS" val="1983"/>
</p:tagLst>
</file>

<file path=ppt/tags/tag26.xml><?xml version="1.0" encoding="utf-8"?>
<p:tagLst xmlns:a="http://schemas.openxmlformats.org/drawingml/2006/main" xmlns:r="http://schemas.openxmlformats.org/officeDocument/2006/relationships" xmlns:p="http://schemas.openxmlformats.org/presentationml/2006/main">
  <p:tag name="SHAPE_LOCKS" val="1983"/>
</p:tagLst>
</file>

<file path=ppt/tags/tag27.xml><?xml version="1.0" encoding="utf-8"?>
<p:tagLst xmlns:a="http://schemas.openxmlformats.org/drawingml/2006/main" xmlns:r="http://schemas.openxmlformats.org/officeDocument/2006/relationships" xmlns:p="http://schemas.openxmlformats.org/presentationml/2006/main">
  <p:tag name="SHAPE_LOCKS" val="1983"/>
</p:tagLst>
</file>

<file path=ppt/tags/tag28.xml><?xml version="1.0" encoding="utf-8"?>
<p:tagLst xmlns:a="http://schemas.openxmlformats.org/drawingml/2006/main" xmlns:r="http://schemas.openxmlformats.org/officeDocument/2006/relationships" xmlns:p="http://schemas.openxmlformats.org/presentationml/2006/main">
  <p:tag name="SHAPE_LOCKS" val="1983"/>
</p:tagLst>
</file>

<file path=ppt/tags/tag29.xml><?xml version="1.0" encoding="utf-8"?>
<p:tagLst xmlns:a="http://schemas.openxmlformats.org/drawingml/2006/main" xmlns:r="http://schemas.openxmlformats.org/officeDocument/2006/relationships" xmlns:p="http://schemas.openxmlformats.org/presentationml/2006/main">
  <p:tag name="SHAPE_LOCKS" val="1983"/>
</p:tagLst>
</file>

<file path=ppt/tags/tag3.xml><?xml version="1.0" encoding="utf-8"?>
<p:tagLst xmlns:a="http://schemas.openxmlformats.org/drawingml/2006/main" xmlns:r="http://schemas.openxmlformats.org/officeDocument/2006/relationships" xmlns:p="http://schemas.openxmlformats.org/presentationml/2006/main">
  <p:tag name="SHAPE_LOCKS" val="1983"/>
</p:tagLst>
</file>

<file path=ppt/tags/tag30.xml><?xml version="1.0" encoding="utf-8"?>
<p:tagLst xmlns:a="http://schemas.openxmlformats.org/drawingml/2006/main" xmlns:r="http://schemas.openxmlformats.org/officeDocument/2006/relationships" xmlns:p="http://schemas.openxmlformats.org/presentationml/2006/main">
  <p:tag name="SHAPE_LOCKS" val="1983"/>
</p:tagLst>
</file>

<file path=ppt/tags/tag31.xml><?xml version="1.0" encoding="utf-8"?>
<p:tagLst xmlns:a="http://schemas.openxmlformats.org/drawingml/2006/main" xmlns:r="http://schemas.openxmlformats.org/officeDocument/2006/relationships" xmlns:p="http://schemas.openxmlformats.org/presentationml/2006/main">
  <p:tag name="SHAPE_LOCKS" val="1983"/>
</p:tagLst>
</file>

<file path=ppt/tags/tag32.xml><?xml version="1.0" encoding="utf-8"?>
<p:tagLst xmlns:a="http://schemas.openxmlformats.org/drawingml/2006/main" xmlns:r="http://schemas.openxmlformats.org/officeDocument/2006/relationships" xmlns:p="http://schemas.openxmlformats.org/presentationml/2006/main">
  <p:tag name="SHAPE_LOCKS" val="1983"/>
</p:tagLst>
</file>

<file path=ppt/tags/tag33.xml><?xml version="1.0" encoding="utf-8"?>
<p:tagLst xmlns:a="http://schemas.openxmlformats.org/drawingml/2006/main" xmlns:r="http://schemas.openxmlformats.org/officeDocument/2006/relationships" xmlns:p="http://schemas.openxmlformats.org/presentationml/2006/main">
  <p:tag name="SHAPE_LOCKS" val="1983"/>
</p:tagLst>
</file>

<file path=ppt/tags/tag34.xml><?xml version="1.0" encoding="utf-8"?>
<p:tagLst xmlns:a="http://schemas.openxmlformats.org/drawingml/2006/main" xmlns:r="http://schemas.openxmlformats.org/officeDocument/2006/relationships" xmlns:p="http://schemas.openxmlformats.org/presentationml/2006/main">
  <p:tag name="SHAPE_LOCKS" val="1983"/>
</p:tagLst>
</file>

<file path=ppt/tags/tag35.xml><?xml version="1.0" encoding="utf-8"?>
<p:tagLst xmlns:a="http://schemas.openxmlformats.org/drawingml/2006/main" xmlns:r="http://schemas.openxmlformats.org/officeDocument/2006/relationships" xmlns:p="http://schemas.openxmlformats.org/presentationml/2006/main">
  <p:tag name="SHAPE_LOCKS" val="1983"/>
</p:tagLst>
</file>

<file path=ppt/tags/tag36.xml><?xml version="1.0" encoding="utf-8"?>
<p:tagLst xmlns:a="http://schemas.openxmlformats.org/drawingml/2006/main" xmlns:r="http://schemas.openxmlformats.org/officeDocument/2006/relationships" xmlns:p="http://schemas.openxmlformats.org/presentationml/2006/main">
  <p:tag name="SHAPE_LOCKS" val="1983"/>
</p:tagLst>
</file>

<file path=ppt/tags/tag37.xml><?xml version="1.0" encoding="utf-8"?>
<p:tagLst xmlns:a="http://schemas.openxmlformats.org/drawingml/2006/main" xmlns:r="http://schemas.openxmlformats.org/officeDocument/2006/relationships" xmlns:p="http://schemas.openxmlformats.org/presentationml/2006/main">
  <p:tag name="SHAPE_LOCKS" val="1983"/>
</p:tagLst>
</file>

<file path=ppt/tags/tag38.xml><?xml version="1.0" encoding="utf-8"?>
<p:tagLst xmlns:a="http://schemas.openxmlformats.org/drawingml/2006/main" xmlns:r="http://schemas.openxmlformats.org/officeDocument/2006/relationships" xmlns:p="http://schemas.openxmlformats.org/presentationml/2006/main">
  <p:tag name="SHAPE_LOCKS" val="1983"/>
</p:tagLst>
</file>

<file path=ppt/tags/tag39.xml><?xml version="1.0" encoding="utf-8"?>
<p:tagLst xmlns:a="http://schemas.openxmlformats.org/drawingml/2006/main" xmlns:r="http://schemas.openxmlformats.org/officeDocument/2006/relationships" xmlns:p="http://schemas.openxmlformats.org/presentationml/2006/main">
  <p:tag name="SHAPE_LOCKS" val="1983"/>
</p:tagLst>
</file>

<file path=ppt/tags/tag4.xml><?xml version="1.0" encoding="utf-8"?>
<p:tagLst xmlns:a="http://schemas.openxmlformats.org/drawingml/2006/main" xmlns:r="http://schemas.openxmlformats.org/officeDocument/2006/relationships" xmlns:p="http://schemas.openxmlformats.org/presentationml/2006/main">
  <p:tag name="SHAPE_LOCKS" val="1983"/>
</p:tagLst>
</file>

<file path=ppt/tags/tag40.xml><?xml version="1.0" encoding="utf-8"?>
<p:tagLst xmlns:a="http://schemas.openxmlformats.org/drawingml/2006/main" xmlns:r="http://schemas.openxmlformats.org/officeDocument/2006/relationships" xmlns:p="http://schemas.openxmlformats.org/presentationml/2006/main">
  <p:tag name="SHAPE_LOCKS" val="1983"/>
</p:tagLst>
</file>

<file path=ppt/tags/tag41.xml><?xml version="1.0" encoding="utf-8"?>
<p:tagLst xmlns:a="http://schemas.openxmlformats.org/drawingml/2006/main" xmlns:r="http://schemas.openxmlformats.org/officeDocument/2006/relationships" xmlns:p="http://schemas.openxmlformats.org/presentationml/2006/main">
  <p:tag name="SHAPE_LOCKS" val="1983"/>
</p:tagLst>
</file>

<file path=ppt/tags/tag42.xml><?xml version="1.0" encoding="utf-8"?>
<p:tagLst xmlns:a="http://schemas.openxmlformats.org/drawingml/2006/main" xmlns:r="http://schemas.openxmlformats.org/officeDocument/2006/relationships" xmlns:p="http://schemas.openxmlformats.org/presentationml/2006/main">
  <p:tag name="SHAPE_LOCKS" val="1983"/>
</p:tagLst>
</file>

<file path=ppt/tags/tag43.xml><?xml version="1.0" encoding="utf-8"?>
<p:tagLst xmlns:a="http://schemas.openxmlformats.org/drawingml/2006/main" xmlns:r="http://schemas.openxmlformats.org/officeDocument/2006/relationships" xmlns:p="http://schemas.openxmlformats.org/presentationml/2006/main">
  <p:tag name="SHAPE_LOCKS" val="1983"/>
</p:tagLst>
</file>

<file path=ppt/tags/tag44.xml><?xml version="1.0" encoding="utf-8"?>
<p:tagLst xmlns:a="http://schemas.openxmlformats.org/drawingml/2006/main" xmlns:r="http://schemas.openxmlformats.org/officeDocument/2006/relationships" xmlns:p="http://schemas.openxmlformats.org/presentationml/2006/main">
  <p:tag name="SHAPE_LOCKS" val="1983"/>
</p:tagLst>
</file>

<file path=ppt/tags/tag45.xml><?xml version="1.0" encoding="utf-8"?>
<p:tagLst xmlns:a="http://schemas.openxmlformats.org/drawingml/2006/main" xmlns:r="http://schemas.openxmlformats.org/officeDocument/2006/relationships" xmlns:p="http://schemas.openxmlformats.org/presentationml/2006/main">
  <p:tag name="SHAPE_LOCKS" val="1983"/>
</p:tagLst>
</file>

<file path=ppt/tags/tag46.xml><?xml version="1.0" encoding="utf-8"?>
<p:tagLst xmlns:a="http://schemas.openxmlformats.org/drawingml/2006/main" xmlns:r="http://schemas.openxmlformats.org/officeDocument/2006/relationships" xmlns:p="http://schemas.openxmlformats.org/presentationml/2006/main">
  <p:tag name="PPT-PRODUCTIVITY-UNLOCK-SHAPE" val="1"/>
</p:tagLst>
</file>

<file path=ppt/tags/tag47.xml><?xml version="1.0" encoding="utf-8"?>
<p:tagLst xmlns:a="http://schemas.openxmlformats.org/drawingml/2006/main" xmlns:r="http://schemas.openxmlformats.org/officeDocument/2006/relationships" xmlns:p="http://schemas.openxmlformats.org/presentationml/2006/main">
  <p:tag name="SHAPE_LOCKS" val="1983"/>
</p:tagLst>
</file>

<file path=ppt/tags/tag48.xml><?xml version="1.0" encoding="utf-8"?>
<p:tagLst xmlns:a="http://schemas.openxmlformats.org/drawingml/2006/main" xmlns:r="http://schemas.openxmlformats.org/officeDocument/2006/relationships" xmlns:p="http://schemas.openxmlformats.org/presentationml/2006/main">
  <p:tag name="SHAPE_LOCKS" val="1983"/>
</p:tagLst>
</file>

<file path=ppt/tags/tag49.xml><?xml version="1.0" encoding="utf-8"?>
<p:tagLst xmlns:a="http://schemas.openxmlformats.org/drawingml/2006/main" xmlns:r="http://schemas.openxmlformats.org/officeDocument/2006/relationships" xmlns:p="http://schemas.openxmlformats.org/presentationml/2006/main">
  <p:tag name="PPT-PRODUCTIVITY-UNLOCK-SHAPE" val="1"/>
</p:tagLst>
</file>

<file path=ppt/tags/tag5.xml><?xml version="1.0" encoding="utf-8"?>
<p:tagLst xmlns:a="http://schemas.openxmlformats.org/drawingml/2006/main" xmlns:r="http://schemas.openxmlformats.org/officeDocument/2006/relationships" xmlns:p="http://schemas.openxmlformats.org/presentationml/2006/main">
  <p:tag name="SHAPE_LOCKS" val="1983"/>
</p:tagLst>
</file>

<file path=ppt/tags/tag50.xml><?xml version="1.0" encoding="utf-8"?>
<p:tagLst xmlns:a="http://schemas.openxmlformats.org/drawingml/2006/main" xmlns:r="http://schemas.openxmlformats.org/officeDocument/2006/relationships" xmlns:p="http://schemas.openxmlformats.org/presentationml/2006/main">
  <p:tag name="SHAPE_LOCKS" val="1983"/>
</p:tagLst>
</file>

<file path=ppt/tags/tag51.xml><?xml version="1.0" encoding="utf-8"?>
<p:tagLst xmlns:a="http://schemas.openxmlformats.org/drawingml/2006/main" xmlns:r="http://schemas.openxmlformats.org/officeDocument/2006/relationships" xmlns:p="http://schemas.openxmlformats.org/presentationml/2006/main">
  <p:tag name="SHAPE_LOCKS" val="1983"/>
</p:tagLst>
</file>

<file path=ppt/tags/tag52.xml><?xml version="1.0" encoding="utf-8"?>
<p:tagLst xmlns:a="http://schemas.openxmlformats.org/drawingml/2006/main" xmlns:r="http://schemas.openxmlformats.org/officeDocument/2006/relationships" xmlns:p="http://schemas.openxmlformats.org/presentationml/2006/main">
  <p:tag name="SHAPE_LOCKS" val="1983"/>
</p:tagLst>
</file>

<file path=ppt/tags/tag53.xml><?xml version="1.0" encoding="utf-8"?>
<p:tagLst xmlns:a="http://schemas.openxmlformats.org/drawingml/2006/main" xmlns:r="http://schemas.openxmlformats.org/officeDocument/2006/relationships" xmlns:p="http://schemas.openxmlformats.org/presentationml/2006/main">
  <p:tag name="PPT-PRODUCTIVITY-UNLOCK-SHAPE" val="1"/>
</p:tagLst>
</file>

<file path=ppt/tags/tag54.xml><?xml version="1.0" encoding="utf-8"?>
<p:tagLst xmlns:a="http://schemas.openxmlformats.org/drawingml/2006/main" xmlns:r="http://schemas.openxmlformats.org/officeDocument/2006/relationships" xmlns:p="http://schemas.openxmlformats.org/presentationml/2006/main">
  <p:tag name="SHAPE_LOCKS" val="1983"/>
</p:tagLst>
</file>

<file path=ppt/tags/tag55.xml><?xml version="1.0" encoding="utf-8"?>
<p:tagLst xmlns:a="http://schemas.openxmlformats.org/drawingml/2006/main" xmlns:r="http://schemas.openxmlformats.org/officeDocument/2006/relationships" xmlns:p="http://schemas.openxmlformats.org/presentationml/2006/main">
  <p:tag name="SHAPE_LOCKS" val="1983"/>
</p:tagLst>
</file>

<file path=ppt/tags/tag56.xml><?xml version="1.0" encoding="utf-8"?>
<p:tagLst xmlns:a="http://schemas.openxmlformats.org/drawingml/2006/main" xmlns:r="http://schemas.openxmlformats.org/officeDocument/2006/relationships" xmlns:p="http://schemas.openxmlformats.org/presentationml/2006/main">
  <p:tag name="SHAPE_LOCKS" val="1983"/>
</p:tagLst>
</file>

<file path=ppt/tags/tag57.xml><?xml version="1.0" encoding="utf-8"?>
<p:tagLst xmlns:a="http://schemas.openxmlformats.org/drawingml/2006/main" xmlns:r="http://schemas.openxmlformats.org/officeDocument/2006/relationships" xmlns:p="http://schemas.openxmlformats.org/presentationml/2006/main">
  <p:tag name="PPT-PRODUCTIVITY-UNLOCK-SHAPE" val="1"/>
</p:tagLst>
</file>

<file path=ppt/tags/tag58.xml><?xml version="1.0" encoding="utf-8"?>
<p:tagLst xmlns:a="http://schemas.openxmlformats.org/drawingml/2006/main" xmlns:r="http://schemas.openxmlformats.org/officeDocument/2006/relationships" xmlns:p="http://schemas.openxmlformats.org/presentationml/2006/main">
  <p:tag name="SHAPE_LOCKS" val="1983"/>
</p:tagLst>
</file>

<file path=ppt/tags/tag59.xml><?xml version="1.0" encoding="utf-8"?>
<p:tagLst xmlns:a="http://schemas.openxmlformats.org/drawingml/2006/main" xmlns:r="http://schemas.openxmlformats.org/officeDocument/2006/relationships" xmlns:p="http://schemas.openxmlformats.org/presentationml/2006/main">
  <p:tag name="SHAPE_LOCKS" val="1983"/>
</p:tagLst>
</file>

<file path=ppt/tags/tag6.xml><?xml version="1.0" encoding="utf-8"?>
<p:tagLst xmlns:a="http://schemas.openxmlformats.org/drawingml/2006/main" xmlns:r="http://schemas.openxmlformats.org/officeDocument/2006/relationships" xmlns:p="http://schemas.openxmlformats.org/presentationml/2006/main">
  <p:tag name="SHAPE_LOCKS" val="1983"/>
</p:tagLst>
</file>

<file path=ppt/tags/tag60.xml><?xml version="1.0" encoding="utf-8"?>
<p:tagLst xmlns:a="http://schemas.openxmlformats.org/drawingml/2006/main" xmlns:r="http://schemas.openxmlformats.org/officeDocument/2006/relationships" xmlns:p="http://schemas.openxmlformats.org/presentationml/2006/main">
  <p:tag name="SHAPE_LOCKS" val="1983"/>
</p:tagLst>
</file>

<file path=ppt/tags/tag61.xml><?xml version="1.0" encoding="utf-8"?>
<p:tagLst xmlns:a="http://schemas.openxmlformats.org/drawingml/2006/main" xmlns:r="http://schemas.openxmlformats.org/officeDocument/2006/relationships" xmlns:p="http://schemas.openxmlformats.org/presentationml/2006/main">
  <p:tag name="PPT-PRODUCTIVITY-UNLOCK-SHAPE" val="1"/>
</p:tagLst>
</file>

<file path=ppt/tags/tag62.xml><?xml version="1.0" encoding="utf-8"?>
<p:tagLst xmlns:a="http://schemas.openxmlformats.org/drawingml/2006/main" xmlns:r="http://schemas.openxmlformats.org/officeDocument/2006/relationships" xmlns:p="http://schemas.openxmlformats.org/presentationml/2006/main">
  <p:tag name="SHAPE_LOCKS" val="1983"/>
</p:tagLst>
</file>

<file path=ppt/tags/tag63.xml><?xml version="1.0" encoding="utf-8"?>
<p:tagLst xmlns:a="http://schemas.openxmlformats.org/drawingml/2006/main" xmlns:r="http://schemas.openxmlformats.org/officeDocument/2006/relationships" xmlns:p="http://schemas.openxmlformats.org/presentationml/2006/main">
  <p:tag name="SHAPE_LOCKS" val="1983"/>
</p:tagLst>
</file>

<file path=ppt/tags/tag64.xml><?xml version="1.0" encoding="utf-8"?>
<p:tagLst xmlns:a="http://schemas.openxmlformats.org/drawingml/2006/main" xmlns:r="http://schemas.openxmlformats.org/officeDocument/2006/relationships" xmlns:p="http://schemas.openxmlformats.org/presentationml/2006/main">
  <p:tag name="SHAPE_LOCKS" val="1983"/>
</p:tagLst>
</file>

<file path=ppt/tags/tag65.xml><?xml version="1.0" encoding="utf-8"?>
<p:tagLst xmlns:a="http://schemas.openxmlformats.org/drawingml/2006/main" xmlns:r="http://schemas.openxmlformats.org/officeDocument/2006/relationships" xmlns:p="http://schemas.openxmlformats.org/presentationml/2006/main">
  <p:tag name="PPT-PRODUCTIVITY-UNLOCK-SHAPE" val="1"/>
</p:tagLst>
</file>

<file path=ppt/tags/tag66.xml><?xml version="1.0" encoding="utf-8"?>
<p:tagLst xmlns:a="http://schemas.openxmlformats.org/drawingml/2006/main" xmlns:r="http://schemas.openxmlformats.org/officeDocument/2006/relationships" xmlns:p="http://schemas.openxmlformats.org/presentationml/2006/main">
  <p:tag name="SHAPE_LOCKS" val="1983"/>
</p:tagLst>
</file>

<file path=ppt/tags/tag67.xml><?xml version="1.0" encoding="utf-8"?>
<p:tagLst xmlns:a="http://schemas.openxmlformats.org/drawingml/2006/main" xmlns:r="http://schemas.openxmlformats.org/officeDocument/2006/relationships" xmlns:p="http://schemas.openxmlformats.org/presentationml/2006/main">
  <p:tag name="SHAPE_LOCKS" val="1983"/>
</p:tagLst>
</file>

<file path=ppt/tags/tag68.xml><?xml version="1.0" encoding="utf-8"?>
<p:tagLst xmlns:a="http://schemas.openxmlformats.org/drawingml/2006/main" xmlns:r="http://schemas.openxmlformats.org/officeDocument/2006/relationships" xmlns:p="http://schemas.openxmlformats.org/presentationml/2006/main">
  <p:tag name="PPT-PRODUCTIVITY-UNLOCK-SHAPE" val="1"/>
</p:tagLst>
</file>

<file path=ppt/tags/tag69.xml><?xml version="1.0" encoding="utf-8"?>
<p:tagLst xmlns:a="http://schemas.openxmlformats.org/drawingml/2006/main" xmlns:r="http://schemas.openxmlformats.org/officeDocument/2006/relationships" xmlns:p="http://schemas.openxmlformats.org/presentationml/2006/main">
  <p:tag name="SHAPE_LOCKS" val="1983"/>
</p:tagLst>
</file>

<file path=ppt/tags/tag7.xml><?xml version="1.0" encoding="utf-8"?>
<p:tagLst xmlns:a="http://schemas.openxmlformats.org/drawingml/2006/main" xmlns:r="http://schemas.openxmlformats.org/officeDocument/2006/relationships" xmlns:p="http://schemas.openxmlformats.org/presentationml/2006/main">
  <p:tag name="SHAPE_LOCKS" val="1983"/>
</p:tagLst>
</file>

<file path=ppt/tags/tag70.xml><?xml version="1.0" encoding="utf-8"?>
<p:tagLst xmlns:a="http://schemas.openxmlformats.org/drawingml/2006/main" xmlns:r="http://schemas.openxmlformats.org/officeDocument/2006/relationships" xmlns:p="http://schemas.openxmlformats.org/presentationml/2006/main">
  <p:tag name="SHAPE_LOCKS" val="1983"/>
</p:tagLst>
</file>

<file path=ppt/tags/tag71.xml><?xml version="1.0" encoding="utf-8"?>
<p:tagLst xmlns:a="http://schemas.openxmlformats.org/drawingml/2006/main" xmlns:r="http://schemas.openxmlformats.org/officeDocument/2006/relationships" xmlns:p="http://schemas.openxmlformats.org/presentationml/2006/main">
  <p:tag name="SHAPE_LOCKS" val="1983"/>
</p:tagLst>
</file>

<file path=ppt/tags/tag8.xml><?xml version="1.0" encoding="utf-8"?>
<p:tagLst xmlns:a="http://schemas.openxmlformats.org/drawingml/2006/main" xmlns:r="http://schemas.openxmlformats.org/officeDocument/2006/relationships" xmlns:p="http://schemas.openxmlformats.org/presentationml/2006/main">
  <p:tag name="SHAPE_LOCKS" val="1983"/>
</p:tagLst>
</file>

<file path=ppt/tags/tag9.xml><?xml version="1.0" encoding="utf-8"?>
<p:tagLst xmlns:a="http://schemas.openxmlformats.org/drawingml/2006/main" xmlns:r="http://schemas.openxmlformats.org/officeDocument/2006/relationships" xmlns:p="http://schemas.openxmlformats.org/presentationml/2006/main">
  <p:tag name="SHAPE_LOCKS" val="1983"/>
</p:tagLst>
</file>

<file path=ppt/theme/theme1.xml><?xml version="1.0" encoding="utf-8"?>
<a:theme xmlns:a="http://schemas.openxmlformats.org/drawingml/2006/main" name="LABCORP 2020 TEMPLATE_STUDIO BUILD">
  <a:themeElements>
    <a:clrScheme name="LABCORP REBRANDED PALETTE1">
      <a:dk1>
        <a:srgbClr val="231F20"/>
      </a:dk1>
      <a:lt1>
        <a:srgbClr val="FFFFFF"/>
      </a:lt1>
      <a:dk2>
        <a:srgbClr val="3A5CE9"/>
      </a:dk2>
      <a:lt2>
        <a:srgbClr val="FFFFFF"/>
      </a:lt2>
      <a:accent1>
        <a:srgbClr val="3A5CE9"/>
      </a:accent1>
      <a:accent2>
        <a:srgbClr val="2998E3"/>
      </a:accent2>
      <a:accent3>
        <a:srgbClr val="4CD5F7"/>
      </a:accent3>
      <a:accent4>
        <a:srgbClr val="1A2188"/>
      </a:accent4>
      <a:accent5>
        <a:srgbClr val="6C2FAC"/>
      </a:accent5>
      <a:accent6>
        <a:srgbClr val="F7758C"/>
      </a:accent6>
      <a:hlink>
        <a:srgbClr val="B4F6F5"/>
      </a:hlink>
      <a:folHlink>
        <a:srgbClr val="6C2FAC"/>
      </a:folHlink>
    </a:clrScheme>
    <a:fontScheme name="LABCORP REBRANDED FONT SET">
      <a:majorFont>
        <a:latin typeface="Times New Roman"/>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lIns="0" tIns="0" rIns="0" bIns="0" rtlCol="0" anchor="ctr"/>
      <a:lstStyle>
        <a:defPPr algn="ctr">
          <a:defRPr sz="12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200" dirty="0" err="1" smtClean="0">
            <a:solidFill>
              <a:srgbClr val="636466"/>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8780</TotalTime>
  <Words>2992</Words>
  <Application>Microsoft Office PowerPoint</Application>
  <PresentationFormat>Widescreen</PresentationFormat>
  <Paragraphs>217</Paragraphs>
  <Slides>31</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Calibri Light</vt:lpstr>
      <vt:lpstr>Harlow Solid Italic</vt:lpstr>
      <vt:lpstr>Times New Roman</vt:lpstr>
      <vt:lpstr>LABCORP 2020 TEMPLATE_STUDIO BUILD</vt:lpstr>
      <vt:lpstr>Instructions for Kits with Chain of Custody </vt:lpstr>
      <vt:lpstr>PowerPoint Presentation</vt:lpstr>
      <vt:lpstr>DNA Identification</vt:lpstr>
      <vt:lpstr>Prepare These Supplies Prior to Collection </vt:lpstr>
      <vt:lpstr>Client Authorization Form</vt:lpstr>
      <vt:lpstr>PowerPoint Presentation</vt:lpstr>
      <vt:lpstr>Witnessed Collection Signatures </vt:lpstr>
      <vt:lpstr>Now We Are Ready to Begin the Collection Process </vt:lpstr>
      <vt:lpstr>PowerPoint Presentation</vt:lpstr>
      <vt:lpstr>PowerPoint Presentation</vt:lpstr>
      <vt:lpstr>PowerPoint Presentation</vt:lpstr>
      <vt:lpstr>PowerPoint Presentation</vt:lpstr>
      <vt:lpstr>PowerPoint Presentation</vt:lpstr>
      <vt:lpstr>PowerPoint Presentation</vt:lpstr>
      <vt:lpstr>Chain of Custody Review </vt:lpstr>
      <vt:lpstr>Complete the Following Check List Before Packaging Samples for Transport </vt:lpstr>
      <vt:lpstr>Client Authorization Checklist</vt:lpstr>
      <vt:lpstr>PowerPoint Presentation</vt:lpstr>
      <vt:lpstr>Collection Envelope Checklist</vt:lpstr>
      <vt:lpstr>PowerPoint Presentation</vt:lpstr>
      <vt:lpstr>PowerPoint Presentation</vt:lpstr>
      <vt:lpstr>PowerPoint Presentation</vt:lpstr>
      <vt:lpstr>New York Resident Considerations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vt:lpstr>
    </vt:vector>
  </TitlesOfParts>
  <Company>LCA</Company>
  <LinksUpToDate>false</LinksUpToDate>
  <SharedDoc>false</SharedDoc>
  <HyperlinksChanged>false</HyperlinksChanged>
  <AppVersion>16.0000</AppVersion>
</Properties>
</file>

<file path=docProps/core.xml><?xml version="1.0" encoding="utf-8"?>
<coreProperties xmlns:dc="http://purl.org/dc/elements/1.1/" xmlns:dcterms="http://purl.org/dc/terms/" xmlns:xsi="http://www.w3.org/2001/XMLSchema-instance" xmlns="http://schemas.openxmlformats.org/package/2006/metadata/core-properties">
  <dc:title>PowerPoint Presentation</dc:title>
  <dc:creator>Wells, Johnny</dc:creator>
  <lastModifiedBy>Wells, Johnny</lastModifiedBy>
  <revision>367</revision>
  <dcterms:created xsi:type="dcterms:W3CDTF">2016-10-25T14:48:21.0000000Z</dcterms:created>
  <dcterms:modified xsi:type="dcterms:W3CDTF">2021-12-09T19:13:07.8356701Z</dcterms:modified>
</coreProperties>
</file>